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5" r:id="rId4"/>
    <p:sldMasterId id="2147483676"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Source Sans Pr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SourceSansPro-regular.fntdata"/><Relationship Id="rId14" Type="http://schemas.openxmlformats.org/officeDocument/2006/relationships/slide" Target="slides/slide8.xml"/><Relationship Id="rId17" Type="http://schemas.openxmlformats.org/officeDocument/2006/relationships/font" Target="fonts/SourceSansPro-italic.fntdata"/><Relationship Id="rId16" Type="http://schemas.openxmlformats.org/officeDocument/2006/relationships/font" Target="fonts/SourceSansPro-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SourceSansPro-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5d12258be2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5d12258be2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There are two main types of sources of energy from natural resources: non renewable and renewable. </a:t>
            </a:r>
            <a:endParaRPr/>
          </a:p>
          <a:p>
            <a:pPr indent="0" lvl="0" marL="0" rtl="0" algn="l">
              <a:spcBef>
                <a:spcPts val="0"/>
              </a:spcBef>
              <a:spcAft>
                <a:spcPts val="0"/>
              </a:spcAft>
              <a:buNone/>
            </a:pPr>
            <a:r>
              <a:rPr lang="en-US"/>
              <a:t>They are non-renewable when they is a limited supply available through nature (such as fossil fuels and nuclear power). Once we use up these resources, they will be gone forever.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Renewable energy </a:t>
            </a:r>
            <a:r>
              <a:rPr lang="en-US" sz="1200">
                <a:solidFill>
                  <a:schemeClr val="dk1"/>
                </a:solidFill>
                <a:highlight>
                  <a:srgbClr val="FFFFFF"/>
                </a:highlight>
              </a:rPr>
              <a:t>uses energy sources that are not limited in nature. Solar power from the sun is renewable as can’t use up all the sunlight, there will be more sun tomorrow for quite a few millions of years ahead!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100">
                <a:solidFill>
                  <a:srgbClr val="222222"/>
                </a:solidFill>
                <a:latin typeface="Arial"/>
                <a:ea typeface="Arial"/>
                <a:cs typeface="Arial"/>
                <a:sym typeface="Arial"/>
              </a:rPr>
              <a:t>Fossil fuels are oil, gas and coal, formed by the remains of animals </a:t>
            </a:r>
            <a:r>
              <a:rPr lang="en-US" sz="1100">
                <a:solidFill>
                  <a:srgbClr val="231F20"/>
                </a:solidFill>
                <a:latin typeface="Arial"/>
                <a:ea typeface="Arial"/>
                <a:cs typeface="Arial"/>
                <a:sym typeface="Arial"/>
              </a:rPr>
              <a:t>and plants which were compressed and heated as the earth developed hundreds of millions of years ago. </a:t>
            </a:r>
            <a:endParaRPr/>
          </a:p>
          <a:p>
            <a:pPr indent="0" lvl="0" marL="0" rtl="0" algn="l">
              <a:lnSpc>
                <a:spcPct val="100000"/>
              </a:lnSpc>
              <a:spcBef>
                <a:spcPts val="0"/>
              </a:spcBef>
              <a:spcAft>
                <a:spcPts val="0"/>
              </a:spcAft>
              <a:buSzPts val="1100"/>
              <a:buNone/>
            </a:pPr>
            <a:r>
              <a:t/>
            </a:r>
            <a:endParaRPr sz="1100">
              <a:solidFill>
                <a:srgbClr val="231F20"/>
              </a:solidFill>
              <a:latin typeface="Arial"/>
              <a:ea typeface="Arial"/>
              <a:cs typeface="Arial"/>
              <a:sym typeface="Arial"/>
            </a:endParaRPr>
          </a:p>
          <a:p>
            <a:pPr indent="0" lvl="0" marL="0" rtl="0" algn="l">
              <a:lnSpc>
                <a:spcPct val="100000"/>
              </a:lnSpc>
              <a:spcBef>
                <a:spcPts val="0"/>
              </a:spcBef>
              <a:spcAft>
                <a:spcPts val="0"/>
              </a:spcAft>
              <a:buSzPts val="1100"/>
              <a:buNone/>
            </a:pPr>
            <a:r>
              <a:rPr lang="en-US" sz="1100">
                <a:solidFill>
                  <a:srgbClr val="231F20"/>
                </a:solidFill>
                <a:latin typeface="Arial"/>
                <a:ea typeface="Arial"/>
                <a:cs typeface="Arial"/>
                <a:sym typeface="Arial"/>
              </a:rPr>
              <a:t>They are cheap and quite easy to access, and as a result humans have developed a lot of products, processes and technology using these. However a lot of the energy is lost in the process, so it’s not very efficient.</a:t>
            </a:r>
            <a:endParaRPr/>
          </a:p>
          <a:p>
            <a:pPr indent="0" lvl="0" marL="0" rtl="0" algn="l">
              <a:lnSpc>
                <a:spcPct val="100000"/>
              </a:lnSpc>
              <a:spcBef>
                <a:spcPts val="0"/>
              </a:spcBef>
              <a:spcAft>
                <a:spcPts val="0"/>
              </a:spcAft>
              <a:buSzPts val="1100"/>
              <a:buNone/>
            </a:pPr>
            <a:r>
              <a:t/>
            </a:r>
            <a:endParaRPr sz="1100">
              <a:solidFill>
                <a:srgbClr val="231F20"/>
              </a:solidFill>
              <a:latin typeface="Arial"/>
              <a:ea typeface="Arial"/>
              <a:cs typeface="Arial"/>
              <a:sym typeface="Arial"/>
            </a:endParaRPr>
          </a:p>
          <a:p>
            <a:pPr indent="0" lvl="0" marL="0" rtl="0" algn="l">
              <a:lnSpc>
                <a:spcPct val="100000"/>
              </a:lnSpc>
              <a:spcBef>
                <a:spcPts val="0"/>
              </a:spcBef>
              <a:spcAft>
                <a:spcPts val="0"/>
              </a:spcAft>
              <a:buSzPts val="1100"/>
              <a:buNone/>
            </a:pPr>
            <a:r>
              <a:rPr lang="en-US" sz="1100">
                <a:solidFill>
                  <a:srgbClr val="231F20"/>
                </a:solidFill>
                <a:latin typeface="Arial"/>
                <a:ea typeface="Arial"/>
                <a:cs typeface="Arial"/>
                <a:sym typeface="Arial"/>
              </a:rPr>
              <a:t>They release carbon dioxide when used, creating pollution which contributes to climate change as the Earth heats up faster than it should. </a:t>
            </a:r>
            <a:r>
              <a:rPr lang="en-US">
                <a:solidFill>
                  <a:srgbClr val="231F20"/>
                </a:solidFill>
              </a:rPr>
              <a:t>Getting the materials out of the ground is very destructive to nature and if this goes wrong such as an oil spill it can hurt wildlife.</a:t>
            </a:r>
            <a:endParaRPr/>
          </a:p>
          <a:p>
            <a:pPr indent="0" lvl="0" marL="0" rtl="0" algn="l">
              <a:lnSpc>
                <a:spcPct val="100000"/>
              </a:lnSpc>
              <a:spcBef>
                <a:spcPts val="0"/>
              </a:spcBef>
              <a:spcAft>
                <a:spcPts val="0"/>
              </a:spcAft>
              <a:buSzPts val="1100"/>
              <a:buNone/>
            </a:pPr>
            <a:r>
              <a:t/>
            </a:r>
            <a:endParaRPr sz="1100">
              <a:solidFill>
                <a:srgbClr val="231F20"/>
              </a:solidFill>
              <a:latin typeface="Arial"/>
              <a:ea typeface="Arial"/>
              <a:cs typeface="Arial"/>
              <a:sym typeface="Arial"/>
            </a:endParaRPr>
          </a:p>
          <a:p>
            <a:pPr indent="0" lvl="0" marL="0" rtl="0" algn="l">
              <a:lnSpc>
                <a:spcPct val="100000"/>
              </a:lnSpc>
              <a:spcBef>
                <a:spcPts val="0"/>
              </a:spcBef>
              <a:spcAft>
                <a:spcPts val="0"/>
              </a:spcAft>
              <a:buSzPts val="1100"/>
              <a:buNone/>
            </a:pPr>
            <a:r>
              <a:rPr lang="en-US" sz="1100">
                <a:solidFill>
                  <a:srgbClr val="231F20"/>
                </a:solidFill>
                <a:latin typeface="Arial"/>
                <a:ea typeface="Arial"/>
                <a:cs typeface="Arial"/>
                <a:sym typeface="Arial"/>
              </a:rPr>
              <a:t>They are also in limited supply, and are predicted to run out in the next 100 years - they are known as non renewable energy.</a:t>
            </a:r>
            <a:endParaRPr sz="400">
              <a:solidFill>
                <a:srgbClr val="231F20"/>
              </a:solidFill>
              <a:latin typeface="Arial"/>
              <a:ea typeface="Arial"/>
              <a:cs typeface="Arial"/>
              <a:sym typeface="Aria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100">
                <a:solidFill>
                  <a:srgbClr val="231F20"/>
                </a:solidFill>
                <a:latin typeface="Arial"/>
                <a:ea typeface="Arial"/>
                <a:cs typeface="Arial"/>
                <a:sym typeface="Arial"/>
              </a:rPr>
              <a:t>Another kind of non-renewable energy is nuclear energy. </a:t>
            </a:r>
            <a:r>
              <a:rPr lang="en-US">
                <a:solidFill>
                  <a:srgbClr val="231F20"/>
                </a:solidFill>
              </a:rPr>
              <a:t>Nuclear fission</a:t>
            </a:r>
            <a:r>
              <a:rPr lang="en-US" sz="1100">
                <a:solidFill>
                  <a:srgbClr val="231F20"/>
                </a:solidFill>
                <a:latin typeface="Arial"/>
                <a:ea typeface="Arial"/>
                <a:cs typeface="Arial"/>
                <a:sym typeface="Arial"/>
              </a:rPr>
              <a:t> It happens when you split uranium or plutonium atoms in two </a:t>
            </a:r>
            <a:r>
              <a:rPr lang="en-US">
                <a:solidFill>
                  <a:srgbClr val="231F20"/>
                </a:solidFill>
              </a:rPr>
              <a:t>and nuclear fusion when you </a:t>
            </a:r>
            <a:r>
              <a:rPr lang="en-US" sz="1100">
                <a:solidFill>
                  <a:srgbClr val="231F20"/>
                </a:solidFill>
                <a:latin typeface="Arial"/>
                <a:ea typeface="Arial"/>
                <a:cs typeface="Arial"/>
                <a:sym typeface="Arial"/>
              </a:rPr>
              <a:t>fuse atoms together. The core of the atom is the nucleus and this is where nuclear energy is stored. </a:t>
            </a:r>
            <a:endParaRPr/>
          </a:p>
          <a:p>
            <a:pPr indent="0" lvl="0" marL="0" rtl="0" algn="l">
              <a:lnSpc>
                <a:spcPct val="100000"/>
              </a:lnSpc>
              <a:spcBef>
                <a:spcPts val="0"/>
              </a:spcBef>
              <a:spcAft>
                <a:spcPts val="0"/>
              </a:spcAft>
              <a:buSzPts val="1100"/>
              <a:buNone/>
            </a:pPr>
            <a:r>
              <a:t/>
            </a:r>
            <a:endParaRPr sz="1100">
              <a:solidFill>
                <a:srgbClr val="231F20"/>
              </a:solidFill>
              <a:latin typeface="Arial"/>
              <a:ea typeface="Arial"/>
              <a:cs typeface="Arial"/>
              <a:sym typeface="Arial"/>
            </a:endParaRPr>
          </a:p>
          <a:p>
            <a:pPr indent="0" lvl="0" marL="0" rtl="0" algn="l">
              <a:lnSpc>
                <a:spcPct val="100000"/>
              </a:lnSpc>
              <a:spcBef>
                <a:spcPts val="0"/>
              </a:spcBef>
              <a:spcAft>
                <a:spcPts val="0"/>
              </a:spcAft>
              <a:buSzPts val="1100"/>
              <a:buNone/>
            </a:pPr>
            <a:r>
              <a:rPr lang="en-US" sz="1100">
                <a:solidFill>
                  <a:srgbClr val="231F20"/>
                </a:solidFill>
                <a:latin typeface="Arial"/>
                <a:ea typeface="Arial"/>
                <a:cs typeface="Arial"/>
                <a:sym typeface="Arial"/>
              </a:rPr>
              <a:t>Although atoms are incredibly small and invisible to the naked eye, they can release a huge amount of energy, but at the same time radioactivity - waves of energy that can affect the world around us in powerful ways - good and bad. </a:t>
            </a:r>
            <a:endParaRPr/>
          </a:p>
          <a:p>
            <a:pPr indent="0" lvl="0" marL="0" rtl="0" algn="l">
              <a:lnSpc>
                <a:spcPct val="100000"/>
              </a:lnSpc>
              <a:spcBef>
                <a:spcPts val="0"/>
              </a:spcBef>
              <a:spcAft>
                <a:spcPts val="0"/>
              </a:spcAft>
              <a:buSzPts val="1100"/>
              <a:buNone/>
            </a:pPr>
            <a:r>
              <a:t/>
            </a:r>
            <a:endParaRPr sz="1100">
              <a:solidFill>
                <a:srgbClr val="231F20"/>
              </a:solidFill>
              <a:latin typeface="Arial"/>
              <a:ea typeface="Arial"/>
              <a:cs typeface="Arial"/>
              <a:sym typeface="Arial"/>
            </a:endParaRPr>
          </a:p>
          <a:p>
            <a:pPr indent="0" lvl="0" marL="0" rtl="0" algn="l">
              <a:lnSpc>
                <a:spcPct val="115000"/>
              </a:lnSpc>
              <a:spcBef>
                <a:spcPts val="0"/>
              </a:spcBef>
              <a:spcAft>
                <a:spcPts val="0"/>
              </a:spcAft>
              <a:buSzPts val="1100"/>
              <a:buNone/>
            </a:pPr>
            <a:r>
              <a:rPr lang="en-US" sz="1100">
                <a:solidFill>
                  <a:srgbClr val="231F20"/>
                </a:solidFill>
                <a:latin typeface="Arial"/>
                <a:ea typeface="Arial"/>
                <a:cs typeface="Arial"/>
                <a:sym typeface="Arial"/>
              </a:rPr>
              <a:t>Nuclear energy doesn’t produce much carbon dioxide, but it can be unsafe because of the effects of radiation and the waste created - which can be deadly and last a very long time.</a:t>
            </a:r>
            <a:endParaRPr sz="1100">
              <a:solidFill>
                <a:srgbClr val="231F2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a:solidFill>
                <a:srgbClr val="231F20"/>
              </a:solidFill>
            </a:endParaRPr>
          </a:p>
          <a:p>
            <a:pPr indent="0" lvl="0" marL="0" rtl="0" algn="l">
              <a:lnSpc>
                <a:spcPct val="115000"/>
              </a:lnSpc>
              <a:spcBef>
                <a:spcPts val="0"/>
              </a:spcBef>
              <a:spcAft>
                <a:spcPts val="0"/>
              </a:spcAft>
              <a:buSzPts val="1100"/>
              <a:buNone/>
            </a:pPr>
            <a:r>
              <a:rPr lang="en-US">
                <a:solidFill>
                  <a:srgbClr val="231F20"/>
                </a:solidFill>
              </a:rPr>
              <a:t>You may want to recommend Homecoming by Michael Morpugo, which illustrates how life can change with the arrival of nuclear station in a small community</a:t>
            </a:r>
            <a:endParaRPr>
              <a:solidFill>
                <a:srgbClr val="231F20"/>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Renewable energy sources are becoming more and more essential to replace fossil fuels as they are not going to be around forever.</a:t>
            </a:r>
            <a:endParaRPr sz="1200">
              <a:latin typeface="Calibri"/>
              <a:ea typeface="Calibri"/>
              <a:cs typeface="Calibri"/>
              <a:sym typeface="Calibri"/>
            </a:endParaRPr>
          </a:p>
          <a:p>
            <a:pPr indent="0" lvl="0" marL="0" rtl="0" algn="l">
              <a:lnSpc>
                <a:spcPct val="100000"/>
              </a:lnSpc>
              <a:spcBef>
                <a:spcPts val="0"/>
              </a:spcBef>
              <a:spcAft>
                <a:spcPts val="0"/>
              </a:spcAft>
              <a:buSzPts val="1100"/>
              <a:buNone/>
            </a:pPr>
            <a:r>
              <a:t/>
            </a:r>
            <a:endParaRPr sz="1200">
              <a:solidFill>
                <a:srgbClr val="231F20"/>
              </a:solidFill>
              <a:highlight>
                <a:srgbClr val="FFFFFF"/>
              </a:highlight>
              <a:latin typeface="Calibri"/>
              <a:ea typeface="Calibri"/>
              <a:cs typeface="Calibri"/>
              <a:sym typeface="Calibri"/>
            </a:endParaRPr>
          </a:p>
          <a:p>
            <a:pPr indent="0" lvl="0" marL="0" rtl="0" algn="l">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Natural resources such as water, sun and wind can all be used to generate energy. It can be more expensive to produce as technology is still new in this field, and storing renewable energy can be tricky. And of course, the energy you generate can depend on the weather!</a:t>
            </a:r>
            <a:endParaRPr sz="1200">
              <a:latin typeface="Calibri"/>
              <a:ea typeface="Calibri"/>
              <a:cs typeface="Calibri"/>
              <a:sym typeface="Calibri"/>
            </a:endParaRPr>
          </a:p>
          <a:p>
            <a:pPr indent="0" lvl="0" marL="0" rtl="0" algn="l">
              <a:lnSpc>
                <a:spcPct val="100000"/>
              </a:lnSpc>
              <a:spcBef>
                <a:spcPts val="0"/>
              </a:spcBef>
              <a:spcAft>
                <a:spcPts val="0"/>
              </a:spcAft>
              <a:buSzPts val="1100"/>
              <a:buNone/>
            </a:pPr>
            <a:r>
              <a:t/>
            </a:r>
            <a:endParaRPr sz="1200">
              <a:solidFill>
                <a:srgbClr val="231F20"/>
              </a:solidFill>
              <a:highlight>
                <a:srgbClr val="FFFFFF"/>
              </a:highlight>
              <a:latin typeface="Calibri"/>
              <a:ea typeface="Calibri"/>
              <a:cs typeface="Calibri"/>
              <a:sym typeface="Calibri"/>
            </a:endParaRPr>
          </a:p>
          <a:p>
            <a:pPr indent="0" lvl="0" marL="0" rtl="0" algn="l">
              <a:lnSpc>
                <a:spcPct val="100000"/>
              </a:lnSpc>
              <a:spcBef>
                <a:spcPts val="0"/>
              </a:spcBef>
              <a:spcAft>
                <a:spcPts val="0"/>
              </a:spcAft>
              <a:buSzPts val="1100"/>
              <a:buNone/>
            </a:pPr>
            <a:r>
              <a:rPr lang="en-US" sz="1200">
                <a:solidFill>
                  <a:srgbClr val="231F20"/>
                </a:solidFill>
                <a:highlight>
                  <a:srgbClr val="FFFFFF"/>
                </a:highlight>
                <a:latin typeface="Calibri"/>
                <a:ea typeface="Calibri"/>
                <a:cs typeface="Calibri"/>
                <a:sym typeface="Calibri"/>
              </a:rPr>
              <a:t>The good thing is that renewables create little pollution and work much better with the environment and they are generally better for our health!</a:t>
            </a:r>
            <a:endParaRPr sz="1200">
              <a:latin typeface="Calibri"/>
              <a:ea typeface="Calibri"/>
              <a:cs typeface="Calibri"/>
              <a:sym typeface="Calibri"/>
            </a:endParaRPr>
          </a:p>
          <a:p>
            <a:pPr indent="0" lvl="0" marL="0" rtl="0" algn="l">
              <a:lnSpc>
                <a:spcPct val="100000"/>
              </a:lnSpc>
              <a:spcBef>
                <a:spcPts val="0"/>
              </a:spcBef>
              <a:spcAft>
                <a:spcPts val="0"/>
              </a:spcAft>
              <a:buSzPts val="1100"/>
              <a:buNone/>
            </a:pPr>
            <a:r>
              <a:t/>
            </a:r>
            <a:endParaRPr sz="11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100">
                <a:solidFill>
                  <a:srgbClr val="231F20"/>
                </a:solidFill>
                <a:highlight>
                  <a:srgbClr val="FFFFFF"/>
                </a:highlight>
                <a:latin typeface="Arial"/>
                <a:ea typeface="Arial"/>
                <a:cs typeface="Arial"/>
                <a:sym typeface="Arial"/>
              </a:rPr>
              <a:t>Other renewable energy sources include </a:t>
            </a:r>
            <a:endParaRPr/>
          </a:p>
          <a:p>
            <a:pPr indent="0" lvl="0" marL="0" rtl="0" algn="l">
              <a:lnSpc>
                <a:spcPct val="100000"/>
              </a:lnSpc>
              <a:spcBef>
                <a:spcPts val="0"/>
              </a:spcBef>
              <a:spcAft>
                <a:spcPts val="0"/>
              </a:spcAft>
              <a:buSzPts val="1100"/>
              <a:buNone/>
            </a:pPr>
            <a:r>
              <a:t/>
            </a:r>
            <a:endParaRPr sz="11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rPr b="1" lang="en-US" sz="1100">
                <a:solidFill>
                  <a:srgbClr val="231F20"/>
                </a:solidFill>
                <a:highlight>
                  <a:srgbClr val="FFFFFF"/>
                </a:highlight>
                <a:latin typeface="Arial"/>
                <a:ea typeface="Arial"/>
                <a:cs typeface="Arial"/>
                <a:sym typeface="Arial"/>
              </a:rPr>
              <a:t>Biomass energy</a:t>
            </a:r>
            <a:r>
              <a:rPr lang="en-US" sz="1100">
                <a:solidFill>
                  <a:srgbClr val="231F20"/>
                </a:solidFill>
                <a:highlight>
                  <a:srgbClr val="FFFFFF"/>
                </a:highlight>
                <a:latin typeface="Arial"/>
                <a:ea typeface="Arial"/>
                <a:cs typeface="Arial"/>
                <a:sym typeface="Arial"/>
              </a:rPr>
              <a:t> mostly comes from wood that is grown sustainably and burnt to create energy.</a:t>
            </a:r>
            <a:endParaRPr/>
          </a:p>
          <a:p>
            <a:pPr indent="0" lvl="0" marL="0" rtl="0" algn="l">
              <a:lnSpc>
                <a:spcPct val="100000"/>
              </a:lnSpc>
              <a:spcBef>
                <a:spcPts val="0"/>
              </a:spcBef>
              <a:spcAft>
                <a:spcPts val="0"/>
              </a:spcAft>
              <a:buSzPts val="1100"/>
              <a:buNone/>
            </a:pPr>
            <a:r>
              <a:rPr lang="en-US" sz="1100">
                <a:solidFill>
                  <a:srgbClr val="231F20"/>
                </a:solidFill>
                <a:highlight>
                  <a:srgbClr val="FFFFFF"/>
                </a:highlight>
                <a:latin typeface="Arial"/>
                <a:ea typeface="Arial"/>
                <a:cs typeface="Arial"/>
                <a:sym typeface="Arial"/>
              </a:rPr>
              <a:t>The wood absorbs carbon as it grows, which balances out the carbon that is released when it’s burnt.</a:t>
            </a:r>
            <a:endParaRPr/>
          </a:p>
          <a:p>
            <a:pPr indent="0" lvl="0" marL="0" rtl="0" algn="l">
              <a:lnSpc>
                <a:spcPct val="100000"/>
              </a:lnSpc>
              <a:spcBef>
                <a:spcPts val="0"/>
              </a:spcBef>
              <a:spcAft>
                <a:spcPts val="0"/>
              </a:spcAft>
              <a:buSzPts val="1100"/>
              <a:buNone/>
            </a:pPr>
            <a:r>
              <a:t/>
            </a:r>
            <a:endParaRPr sz="11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rPr b="1" lang="en-US" sz="1100">
                <a:solidFill>
                  <a:srgbClr val="231F20"/>
                </a:solidFill>
                <a:highlight>
                  <a:srgbClr val="FFFFFF"/>
                </a:highlight>
                <a:latin typeface="Arial"/>
                <a:ea typeface="Arial"/>
                <a:cs typeface="Arial"/>
                <a:sym typeface="Arial"/>
              </a:rPr>
              <a:t>Geothermal energy </a:t>
            </a:r>
            <a:r>
              <a:rPr lang="en-US" sz="1100">
                <a:solidFill>
                  <a:srgbClr val="231F20"/>
                </a:solidFill>
                <a:highlight>
                  <a:srgbClr val="FFFFFF"/>
                </a:highlight>
                <a:latin typeface="Arial"/>
                <a:ea typeface="Arial"/>
                <a:cs typeface="Arial"/>
                <a:sym typeface="Arial"/>
              </a:rPr>
              <a:t>is literally using the heat generated by the core of the earth, which is constantly very hot - through volcanoes and geysers. </a:t>
            </a:r>
            <a:endParaRPr/>
          </a:p>
          <a:p>
            <a:pPr indent="0" lvl="0" marL="0" rtl="0" algn="l">
              <a:lnSpc>
                <a:spcPct val="100000"/>
              </a:lnSpc>
              <a:spcBef>
                <a:spcPts val="0"/>
              </a:spcBef>
              <a:spcAft>
                <a:spcPts val="0"/>
              </a:spcAft>
              <a:buSzPts val="1100"/>
              <a:buNone/>
            </a:pPr>
            <a:r>
              <a:t/>
            </a:r>
            <a:endParaRPr sz="11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t/>
            </a:r>
            <a:endParaRPr sz="11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5d12258be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5d12258be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sz="1200">
                <a:solidFill>
                  <a:srgbClr val="231F20"/>
                </a:solidFill>
                <a:highlight>
                  <a:schemeClr val="lt1"/>
                </a:highlight>
              </a:rPr>
              <a:t>There are lots of other sources being explored, including using hydrogen to power cars, or even using waves and tides to create energy…</a:t>
            </a:r>
            <a:endParaRPr sz="1200">
              <a:solidFill>
                <a:srgbClr val="231F20"/>
              </a:solidFill>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5ec9120d7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5ec9120d7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6" name="Shape 56"/>
        <p:cNvGrpSpPr/>
        <p:nvPr/>
      </p:nvGrpSpPr>
      <p:grpSpPr>
        <a:xfrm>
          <a:off x="0" y="0"/>
          <a:ext cx="0" cy="0"/>
          <a:chOff x="0" y="0"/>
          <a:chExt cx="0" cy="0"/>
        </a:xfrm>
      </p:grpSpPr>
      <p:sp>
        <p:nvSpPr>
          <p:cNvPr id="57" name="Google Shape;57;p14"/>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8" name="Google Shape;58;p14"/>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59" name="Google Shape;59;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1" name="Google Shape;61;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ver" type="secHead">
  <p:cSld name="SECTION_HEADER">
    <p:bg>
      <p:bgPr>
        <a:noFill/>
      </p:bgPr>
    </p:bg>
    <p:spTree>
      <p:nvGrpSpPr>
        <p:cNvPr id="62" name="Shape 62"/>
        <p:cNvGrpSpPr/>
        <p:nvPr/>
      </p:nvGrpSpPr>
      <p:grpSpPr>
        <a:xfrm>
          <a:off x="0" y="0"/>
          <a:ext cx="0" cy="0"/>
          <a:chOff x="0" y="0"/>
          <a:chExt cx="0" cy="0"/>
        </a:xfrm>
      </p:grpSpPr>
      <p:sp>
        <p:nvSpPr>
          <p:cNvPr id="63" name="Google Shape;63;p15"/>
          <p:cNvSpPr txBox="1"/>
          <p:nvPr>
            <p:ph type="title"/>
          </p:nvPr>
        </p:nvSpPr>
        <p:spPr>
          <a:xfrm>
            <a:off x="311700" y="3500425"/>
            <a:ext cx="8520600" cy="841800"/>
          </a:xfrm>
          <a:prstGeom prst="rect">
            <a:avLst/>
          </a:prstGeom>
          <a:noFill/>
          <a:ln>
            <a:noFill/>
          </a:ln>
        </p:spPr>
        <p:txBody>
          <a:bodyPr anchorCtr="0" anchor="ctr" bIns="68575" lIns="68575" spcFirstLastPara="1" rIns="68575" wrap="square" tIns="68575">
            <a:noAutofit/>
          </a:bodyPr>
          <a:lstStyle>
            <a:lvl1pPr lvl="0" algn="ctr">
              <a:lnSpc>
                <a:spcPct val="90000"/>
              </a:lnSpc>
              <a:spcBef>
                <a:spcPts val="0"/>
              </a:spcBef>
              <a:spcAft>
                <a:spcPts val="0"/>
              </a:spcAft>
              <a:buClr>
                <a:srgbClr val="171717"/>
              </a:buClr>
              <a:buSzPts val="2300"/>
              <a:buFont typeface="Calibri"/>
              <a:buNone/>
              <a:defRPr b="0" sz="3000">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p:txBody>
      </p:sp>
      <p:pic>
        <p:nvPicPr>
          <p:cNvPr descr="LI-RGB-Logo-straplineA-large.png" id="64" name="Google Shape;64;p15"/>
          <p:cNvPicPr preferRelativeResize="0"/>
          <p:nvPr/>
        </p:nvPicPr>
        <p:blipFill rotWithShape="1">
          <a:blip r:embed="rId2">
            <a:alphaModFix/>
          </a:blip>
          <a:srcRect b="0" l="0" r="0" t="0"/>
          <a:stretch/>
        </p:blipFill>
        <p:spPr>
          <a:xfrm>
            <a:off x="3117775" y="1374550"/>
            <a:ext cx="2908448" cy="119640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 Image medium">
  <p:cSld name="General – Image medium">
    <p:bg>
      <p:bgPr>
        <a:noFill/>
      </p:bgPr>
    </p:bg>
    <p:spTree>
      <p:nvGrpSpPr>
        <p:cNvPr id="65" name="Shape 65"/>
        <p:cNvGrpSpPr/>
        <p:nvPr/>
      </p:nvGrpSpPr>
      <p:grpSpPr>
        <a:xfrm>
          <a:off x="0" y="0"/>
          <a:ext cx="0" cy="0"/>
          <a:chOff x="0" y="0"/>
          <a:chExt cx="0" cy="0"/>
        </a:xfrm>
      </p:grpSpPr>
      <p:sp>
        <p:nvSpPr>
          <p:cNvPr id="66" name="Google Shape;66;p16"/>
          <p:cNvSpPr txBox="1"/>
          <p:nvPr>
            <p:ph type="title"/>
          </p:nvPr>
        </p:nvSpPr>
        <p:spPr>
          <a:xfrm>
            <a:off x="6139150" y="350400"/>
            <a:ext cx="2906400" cy="841800"/>
          </a:xfrm>
          <a:prstGeom prst="rect">
            <a:avLst/>
          </a:prstGeom>
          <a:noFill/>
          <a:ln>
            <a:noFill/>
          </a:ln>
        </p:spPr>
        <p:txBody>
          <a:bodyPr anchorCtr="0" anchor="t" bIns="68575" lIns="68575" spcFirstLastPara="1" rIns="68575" wrap="square" tIns="68575">
            <a:noAutofit/>
          </a:bodyPr>
          <a:lstStyle>
            <a:lvl1pPr lvl="0" algn="l">
              <a:lnSpc>
                <a:spcPct val="90000"/>
              </a:lnSpc>
              <a:spcBef>
                <a:spcPts val="0"/>
              </a:spcBef>
              <a:spcAft>
                <a:spcPts val="0"/>
              </a:spcAft>
              <a:buClr>
                <a:srgbClr val="171717"/>
              </a:buClr>
              <a:buSzPts val="2300"/>
              <a:buFont typeface="Calibri"/>
              <a:buNone/>
              <a:defRPr b="1" sz="3000">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p:txBody>
      </p:sp>
      <p:sp>
        <p:nvSpPr>
          <p:cNvPr id="67" name="Google Shape;67;p16"/>
          <p:cNvSpPr/>
          <p:nvPr/>
        </p:nvSpPr>
        <p:spPr>
          <a:xfrm>
            <a:off x="0" y="0"/>
            <a:ext cx="1992000" cy="5143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F8C013"/>
              </a:solidFill>
              <a:latin typeface="Calibri"/>
              <a:ea typeface="Calibri"/>
              <a:cs typeface="Calibri"/>
              <a:sym typeface="Calibri"/>
            </a:endParaRPr>
          </a:p>
        </p:txBody>
      </p:sp>
      <p:pic>
        <p:nvPicPr>
          <p:cNvPr descr="LI-RGB-logo-yellow.png" id="68" name="Google Shape;68;p16"/>
          <p:cNvPicPr preferRelativeResize="0"/>
          <p:nvPr/>
        </p:nvPicPr>
        <p:blipFill rotWithShape="1">
          <a:blip r:embed="rId2">
            <a:alphaModFix/>
          </a:blip>
          <a:srcRect b="0" l="0" r="0" t="0"/>
          <a:stretch/>
        </p:blipFill>
        <p:spPr>
          <a:xfrm>
            <a:off x="240775" y="333351"/>
            <a:ext cx="1517557" cy="471757"/>
          </a:xfrm>
          <a:prstGeom prst="rect">
            <a:avLst/>
          </a:prstGeom>
          <a:noFill/>
          <a:ln>
            <a:noFill/>
          </a:ln>
        </p:spPr>
      </p:pic>
      <p:sp>
        <p:nvSpPr>
          <p:cNvPr id="69" name="Google Shape;69;p16"/>
          <p:cNvSpPr txBox="1"/>
          <p:nvPr>
            <p:ph idx="1" type="body"/>
          </p:nvPr>
        </p:nvSpPr>
        <p:spPr>
          <a:xfrm>
            <a:off x="6169500" y="1371250"/>
            <a:ext cx="2756100" cy="3240300"/>
          </a:xfrm>
          <a:prstGeom prst="rect">
            <a:avLst/>
          </a:prstGeom>
          <a:noFill/>
          <a:ln>
            <a:noFill/>
          </a:ln>
        </p:spPr>
        <p:txBody>
          <a:bodyPr anchorCtr="0" anchor="t" bIns="68575" lIns="68575" spcFirstLastPara="1" rIns="68575" wrap="square" tIns="68575">
            <a:noAutofit/>
          </a:bodyPr>
          <a:lstStyle>
            <a:lvl1pPr indent="-279400" lvl="0" marL="457200" algn="l">
              <a:lnSpc>
                <a:spcPct val="90000"/>
              </a:lnSpc>
              <a:spcBef>
                <a:spcPts val="0"/>
              </a:spcBef>
              <a:spcAft>
                <a:spcPts val="0"/>
              </a:spcAft>
              <a:buClr>
                <a:schemeClr val="dk1"/>
              </a:buClr>
              <a:buSzPts val="800"/>
              <a:buChar char="●"/>
              <a:defRPr/>
            </a:lvl1pPr>
            <a:lvl2pPr indent="-298450" lvl="1" marL="914400" algn="l">
              <a:lnSpc>
                <a:spcPct val="90000"/>
              </a:lnSpc>
              <a:spcBef>
                <a:spcPts val="1600"/>
              </a:spcBef>
              <a:spcAft>
                <a:spcPts val="0"/>
              </a:spcAft>
              <a:buClr>
                <a:schemeClr val="dk1"/>
              </a:buClr>
              <a:buSzPts val="1100"/>
              <a:buChar char="○"/>
              <a:defRPr/>
            </a:lvl2pPr>
            <a:lvl3pPr indent="-298450" lvl="2" marL="1371600" algn="l">
              <a:lnSpc>
                <a:spcPct val="90000"/>
              </a:lnSpc>
              <a:spcBef>
                <a:spcPts val="1600"/>
              </a:spcBef>
              <a:spcAft>
                <a:spcPts val="0"/>
              </a:spcAft>
              <a:buClr>
                <a:schemeClr val="dk1"/>
              </a:buClr>
              <a:buSzPts val="1100"/>
              <a:buChar char="■"/>
              <a:defRPr/>
            </a:lvl3pPr>
            <a:lvl4pPr indent="-298450" lvl="3" marL="1828800" algn="l">
              <a:lnSpc>
                <a:spcPct val="90000"/>
              </a:lnSpc>
              <a:spcBef>
                <a:spcPts val="1600"/>
              </a:spcBef>
              <a:spcAft>
                <a:spcPts val="0"/>
              </a:spcAft>
              <a:buClr>
                <a:schemeClr val="dk1"/>
              </a:buClr>
              <a:buSzPts val="1100"/>
              <a:buChar char="●"/>
              <a:defRPr sz="1400"/>
            </a:lvl4pPr>
            <a:lvl5pPr indent="-298450" lvl="4" marL="2286000" algn="l">
              <a:lnSpc>
                <a:spcPct val="90000"/>
              </a:lnSpc>
              <a:spcBef>
                <a:spcPts val="1600"/>
              </a:spcBef>
              <a:spcAft>
                <a:spcPts val="0"/>
              </a:spcAft>
              <a:buClr>
                <a:schemeClr val="dk1"/>
              </a:buClr>
              <a:buSzPts val="1100"/>
              <a:buChar char="○"/>
              <a:defRPr/>
            </a:lvl5pPr>
            <a:lvl6pPr indent="-298450" lvl="5" marL="2743200" algn="l">
              <a:lnSpc>
                <a:spcPct val="90000"/>
              </a:lnSpc>
              <a:spcBef>
                <a:spcPts val="1600"/>
              </a:spcBef>
              <a:spcAft>
                <a:spcPts val="0"/>
              </a:spcAft>
              <a:buClr>
                <a:schemeClr val="dk1"/>
              </a:buClr>
              <a:buSzPts val="1100"/>
              <a:buChar char="■"/>
              <a:defRPr/>
            </a:lvl6pPr>
            <a:lvl7pPr indent="-298450" lvl="6" marL="3200400" algn="l">
              <a:lnSpc>
                <a:spcPct val="90000"/>
              </a:lnSpc>
              <a:spcBef>
                <a:spcPts val="1600"/>
              </a:spcBef>
              <a:spcAft>
                <a:spcPts val="0"/>
              </a:spcAft>
              <a:buClr>
                <a:schemeClr val="dk1"/>
              </a:buClr>
              <a:buSzPts val="1100"/>
              <a:buChar char="●"/>
              <a:defRPr/>
            </a:lvl7pPr>
            <a:lvl8pPr indent="-298450" lvl="7" marL="3657600" algn="l">
              <a:lnSpc>
                <a:spcPct val="90000"/>
              </a:lnSpc>
              <a:spcBef>
                <a:spcPts val="1600"/>
              </a:spcBef>
              <a:spcAft>
                <a:spcPts val="0"/>
              </a:spcAft>
              <a:buClr>
                <a:schemeClr val="dk1"/>
              </a:buClr>
              <a:buSzPts val="1100"/>
              <a:buChar char="○"/>
              <a:defRPr/>
            </a:lvl8pPr>
            <a:lvl9pPr indent="-298450" lvl="8" marL="4114800" algn="l">
              <a:lnSpc>
                <a:spcPct val="90000"/>
              </a:lnSpc>
              <a:spcBef>
                <a:spcPts val="1600"/>
              </a:spcBef>
              <a:spcAft>
                <a:spcPts val="1600"/>
              </a:spcAft>
              <a:buClr>
                <a:schemeClr val="dk1"/>
              </a:buClr>
              <a:buSzPts val="1100"/>
              <a:buChar char="■"/>
              <a:defRPr/>
            </a:lvl9pPr>
          </a:lstStyle>
          <a:p/>
        </p:txBody>
      </p:sp>
      <p:sp>
        <p:nvSpPr>
          <p:cNvPr id="70" name="Google Shape;70;p16"/>
          <p:cNvSpPr/>
          <p:nvPr/>
        </p:nvSpPr>
        <p:spPr>
          <a:xfrm>
            <a:off x="1992000" y="0"/>
            <a:ext cx="3994800" cy="51435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EFEFEF"/>
              </a:solidFill>
              <a:latin typeface="Calibri"/>
              <a:ea typeface="Calibri"/>
              <a:cs typeface="Calibri"/>
              <a:sym typeface="Calibri"/>
            </a:endParaRPr>
          </a:p>
        </p:txBody>
      </p:sp>
      <p:grpSp>
        <p:nvGrpSpPr>
          <p:cNvPr id="71" name="Google Shape;71;p16"/>
          <p:cNvGrpSpPr/>
          <p:nvPr/>
        </p:nvGrpSpPr>
        <p:grpSpPr>
          <a:xfrm>
            <a:off x="3295050" y="2141975"/>
            <a:ext cx="1388700" cy="1071000"/>
            <a:chOff x="2319225" y="2141975"/>
            <a:chExt cx="1388700" cy="1071000"/>
          </a:xfrm>
        </p:grpSpPr>
        <p:sp>
          <p:nvSpPr>
            <p:cNvPr id="72" name="Google Shape;72;p16"/>
            <p:cNvSpPr/>
            <p:nvPr/>
          </p:nvSpPr>
          <p:spPr>
            <a:xfrm>
              <a:off x="2629450" y="2459575"/>
              <a:ext cx="324600" cy="280800"/>
            </a:xfrm>
            <a:prstGeom prst="triangle">
              <a:avLst>
                <a:gd fmla="val 50000" name="adj"/>
              </a:avLst>
            </a:prstGeom>
            <a:solidFill>
              <a:srgbClr val="CCCCCC"/>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73" name="Google Shape;73;p16"/>
            <p:cNvSpPr/>
            <p:nvPr/>
          </p:nvSpPr>
          <p:spPr>
            <a:xfrm>
              <a:off x="2781850" y="2418114"/>
              <a:ext cx="548700" cy="474600"/>
            </a:xfrm>
            <a:prstGeom prst="triangle">
              <a:avLst>
                <a:gd fmla="val 50000" name="adj"/>
              </a:avLst>
            </a:prstGeom>
            <a:solidFill>
              <a:srgbClr val="CCCCCC"/>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sp>
          <p:nvSpPr>
            <p:cNvPr id="74" name="Google Shape;74;p16"/>
            <p:cNvSpPr/>
            <p:nvPr/>
          </p:nvSpPr>
          <p:spPr>
            <a:xfrm>
              <a:off x="2319225" y="2141975"/>
              <a:ext cx="1388700" cy="1071000"/>
            </a:xfrm>
            <a:prstGeom prst="frame">
              <a:avLst>
                <a:gd fmla="val 12500" name="adj1"/>
              </a:avLst>
            </a:prstGeom>
            <a:solidFill>
              <a:srgbClr val="D9D9D9"/>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Calibri"/>
                <a:ea typeface="Calibri"/>
                <a:cs typeface="Calibri"/>
                <a:sym typeface="Calibri"/>
              </a:endParaRPr>
            </a:p>
          </p:txBody>
        </p:sp>
      </p:grpSp>
      <p:sp>
        <p:nvSpPr>
          <p:cNvPr id="75" name="Google Shape;75;p16"/>
          <p:cNvSpPr txBox="1"/>
          <p:nvPr>
            <p:ph idx="12" type="sldNum"/>
          </p:nvPr>
        </p:nvSpPr>
        <p:spPr>
          <a:xfrm>
            <a:off x="932595" y="4555000"/>
            <a:ext cx="891000" cy="393600"/>
          </a:xfrm>
          <a:prstGeom prst="rect">
            <a:avLst/>
          </a:prstGeom>
          <a:noFill/>
          <a:ln>
            <a:noFill/>
          </a:ln>
        </p:spPr>
        <p:txBody>
          <a:bodyPr anchorCtr="0" anchor="ctr" bIns="68575" lIns="68575" spcFirstLastPara="1" rIns="68575" wrap="square" tIns="68575">
            <a:noAutofit/>
          </a:bodyPr>
          <a:lstStyle>
            <a:lvl1pPr indent="0" lvl="0"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1pPr>
            <a:lvl2pPr indent="0" lvl="1"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2pPr>
            <a:lvl3pPr indent="0" lvl="2"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3pPr>
            <a:lvl4pPr indent="0" lvl="3"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4pPr>
            <a:lvl5pPr indent="0" lvl="4"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5pPr>
            <a:lvl6pPr indent="0" lvl="5"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6pPr>
            <a:lvl7pPr indent="0" lvl="6"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7pPr>
            <a:lvl8pPr indent="0" lvl="7"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8pPr>
            <a:lvl9pPr indent="0" lvl="8"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76" name="Google Shape;76;p16"/>
          <p:cNvSpPr txBox="1"/>
          <p:nvPr>
            <p:ph idx="2" type="body"/>
          </p:nvPr>
        </p:nvSpPr>
        <p:spPr>
          <a:xfrm>
            <a:off x="120194" y="1371250"/>
            <a:ext cx="1667700" cy="1841700"/>
          </a:xfrm>
          <a:prstGeom prst="rect">
            <a:avLst/>
          </a:prstGeom>
          <a:noFill/>
          <a:ln>
            <a:noFill/>
          </a:ln>
        </p:spPr>
        <p:txBody>
          <a:bodyPr anchorCtr="0" anchor="t" bIns="68575" lIns="68575" spcFirstLastPara="1" rIns="68575" wrap="square" tIns="68575">
            <a:noAutofit/>
          </a:bodyPr>
          <a:lstStyle>
            <a:lvl1pPr indent="-279400" lvl="0" marL="457200" algn="l">
              <a:lnSpc>
                <a:spcPct val="90000"/>
              </a:lnSpc>
              <a:spcBef>
                <a:spcPts val="0"/>
              </a:spcBef>
              <a:spcAft>
                <a:spcPts val="0"/>
              </a:spcAft>
              <a:buClr>
                <a:schemeClr val="dk1"/>
              </a:buClr>
              <a:buSzPts val="800"/>
              <a:buChar char="●"/>
              <a:defRPr/>
            </a:lvl1pPr>
            <a:lvl2pPr indent="-298450" lvl="1" marL="914400" algn="l">
              <a:lnSpc>
                <a:spcPct val="90000"/>
              </a:lnSpc>
              <a:spcBef>
                <a:spcPts val="1600"/>
              </a:spcBef>
              <a:spcAft>
                <a:spcPts val="0"/>
              </a:spcAft>
              <a:buClr>
                <a:schemeClr val="dk1"/>
              </a:buClr>
              <a:buSzPts val="1100"/>
              <a:buChar char="○"/>
              <a:defRPr/>
            </a:lvl2pPr>
            <a:lvl3pPr indent="-298450" lvl="2" marL="1371600" algn="l">
              <a:lnSpc>
                <a:spcPct val="90000"/>
              </a:lnSpc>
              <a:spcBef>
                <a:spcPts val="1600"/>
              </a:spcBef>
              <a:spcAft>
                <a:spcPts val="0"/>
              </a:spcAft>
              <a:buClr>
                <a:schemeClr val="dk1"/>
              </a:buClr>
              <a:buSzPts val="1100"/>
              <a:buChar char="■"/>
              <a:defRPr/>
            </a:lvl3pPr>
            <a:lvl4pPr indent="-298450" lvl="3" marL="1828800" algn="l">
              <a:lnSpc>
                <a:spcPct val="90000"/>
              </a:lnSpc>
              <a:spcBef>
                <a:spcPts val="1600"/>
              </a:spcBef>
              <a:spcAft>
                <a:spcPts val="0"/>
              </a:spcAft>
              <a:buClr>
                <a:schemeClr val="dk1"/>
              </a:buClr>
              <a:buSzPts val="1100"/>
              <a:buChar char="●"/>
              <a:defRPr sz="1400"/>
            </a:lvl4pPr>
            <a:lvl5pPr indent="-298450" lvl="4" marL="2286000" algn="l">
              <a:lnSpc>
                <a:spcPct val="90000"/>
              </a:lnSpc>
              <a:spcBef>
                <a:spcPts val="1600"/>
              </a:spcBef>
              <a:spcAft>
                <a:spcPts val="0"/>
              </a:spcAft>
              <a:buClr>
                <a:schemeClr val="dk1"/>
              </a:buClr>
              <a:buSzPts val="1100"/>
              <a:buChar char="○"/>
              <a:defRPr/>
            </a:lvl5pPr>
            <a:lvl6pPr indent="-298450" lvl="5" marL="2743200" algn="l">
              <a:lnSpc>
                <a:spcPct val="90000"/>
              </a:lnSpc>
              <a:spcBef>
                <a:spcPts val="1600"/>
              </a:spcBef>
              <a:spcAft>
                <a:spcPts val="0"/>
              </a:spcAft>
              <a:buClr>
                <a:schemeClr val="dk1"/>
              </a:buClr>
              <a:buSzPts val="1100"/>
              <a:buChar char="■"/>
              <a:defRPr/>
            </a:lvl6pPr>
            <a:lvl7pPr indent="-298450" lvl="6" marL="3200400" algn="l">
              <a:lnSpc>
                <a:spcPct val="90000"/>
              </a:lnSpc>
              <a:spcBef>
                <a:spcPts val="1600"/>
              </a:spcBef>
              <a:spcAft>
                <a:spcPts val="0"/>
              </a:spcAft>
              <a:buClr>
                <a:schemeClr val="dk1"/>
              </a:buClr>
              <a:buSzPts val="1100"/>
              <a:buChar char="●"/>
              <a:defRPr/>
            </a:lvl7pPr>
            <a:lvl8pPr indent="-298450" lvl="7" marL="3657600" algn="l">
              <a:lnSpc>
                <a:spcPct val="90000"/>
              </a:lnSpc>
              <a:spcBef>
                <a:spcPts val="1600"/>
              </a:spcBef>
              <a:spcAft>
                <a:spcPts val="0"/>
              </a:spcAft>
              <a:buClr>
                <a:schemeClr val="dk1"/>
              </a:buClr>
              <a:buSzPts val="1100"/>
              <a:buChar char="○"/>
              <a:defRPr/>
            </a:lvl8pPr>
            <a:lvl9pPr indent="-298450" lvl="8" marL="4114800" algn="l">
              <a:lnSpc>
                <a:spcPct val="90000"/>
              </a:lnSpc>
              <a:spcBef>
                <a:spcPts val="1600"/>
              </a:spcBef>
              <a:spcAft>
                <a:spcPts val="1600"/>
              </a:spcAft>
              <a:buClr>
                <a:schemeClr val="dk1"/>
              </a:buClr>
              <a:buSzPts val="11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1">
  <p:cSld name="CUSTOM">
    <p:spTree>
      <p:nvGrpSpPr>
        <p:cNvPr id="77" name="Shape 77"/>
        <p:cNvGrpSpPr/>
        <p:nvPr/>
      </p:nvGrpSpPr>
      <p:grpSpPr>
        <a:xfrm>
          <a:off x="0" y="0"/>
          <a:ext cx="0" cy="0"/>
          <a:chOff x="0" y="0"/>
          <a:chExt cx="0" cy="0"/>
        </a:xfrm>
      </p:grpSpPr>
      <p:sp>
        <p:nvSpPr>
          <p:cNvPr id="78" name="Google Shape;78;p17"/>
          <p:cNvSpPr txBox="1"/>
          <p:nvPr>
            <p:ph type="title"/>
          </p:nvPr>
        </p:nvSpPr>
        <p:spPr>
          <a:xfrm>
            <a:off x="628650" y="273844"/>
            <a:ext cx="78867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SzPts val="33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 Diagram/Illustration">
  <p:cSld name="General – Diagram/Illustration">
    <p:bg>
      <p:bgPr>
        <a:noFill/>
      </p:bgPr>
    </p:bg>
    <p:spTree>
      <p:nvGrpSpPr>
        <p:cNvPr id="85" name="Shape 85"/>
        <p:cNvGrpSpPr/>
        <p:nvPr/>
      </p:nvGrpSpPr>
      <p:grpSpPr>
        <a:xfrm>
          <a:off x="0" y="0"/>
          <a:ext cx="0" cy="0"/>
          <a:chOff x="0" y="0"/>
          <a:chExt cx="0" cy="0"/>
        </a:xfrm>
      </p:grpSpPr>
      <p:sp>
        <p:nvSpPr>
          <p:cNvPr id="86" name="Google Shape;86;p19"/>
          <p:cNvSpPr/>
          <p:nvPr/>
        </p:nvSpPr>
        <p:spPr>
          <a:xfrm>
            <a:off x="0" y="0"/>
            <a:ext cx="1992000" cy="5143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F8C013"/>
              </a:solidFill>
              <a:latin typeface="Calibri"/>
              <a:ea typeface="Calibri"/>
              <a:cs typeface="Calibri"/>
              <a:sym typeface="Calibri"/>
            </a:endParaRPr>
          </a:p>
        </p:txBody>
      </p:sp>
      <p:pic>
        <p:nvPicPr>
          <p:cNvPr descr="LI-RGB-logo-yellow.png" id="87" name="Google Shape;87;p19"/>
          <p:cNvPicPr preferRelativeResize="0"/>
          <p:nvPr/>
        </p:nvPicPr>
        <p:blipFill rotWithShape="1">
          <a:blip r:embed="rId2">
            <a:alphaModFix/>
          </a:blip>
          <a:srcRect b="0" l="0" r="0" t="0"/>
          <a:stretch/>
        </p:blipFill>
        <p:spPr>
          <a:xfrm>
            <a:off x="240775" y="333351"/>
            <a:ext cx="1517557" cy="471757"/>
          </a:xfrm>
          <a:prstGeom prst="rect">
            <a:avLst/>
          </a:prstGeom>
          <a:noFill/>
          <a:ln>
            <a:noFill/>
          </a:ln>
        </p:spPr>
      </p:pic>
      <p:sp>
        <p:nvSpPr>
          <p:cNvPr id="88" name="Google Shape;88;p19"/>
          <p:cNvSpPr txBox="1"/>
          <p:nvPr>
            <p:ph idx="12" type="sldNum"/>
          </p:nvPr>
        </p:nvSpPr>
        <p:spPr>
          <a:xfrm>
            <a:off x="902275" y="4555000"/>
            <a:ext cx="921300" cy="393600"/>
          </a:xfrm>
          <a:prstGeom prst="rect">
            <a:avLst/>
          </a:prstGeom>
          <a:noFill/>
          <a:ln>
            <a:noFill/>
          </a:ln>
        </p:spPr>
        <p:txBody>
          <a:bodyPr anchorCtr="0" anchor="ctr" bIns="68575" lIns="68575" spcFirstLastPara="1" rIns="68575" wrap="square" tIns="68575">
            <a:noAutofit/>
          </a:bodyPr>
          <a:lstStyle>
            <a:lvl1pPr indent="0" lvl="0"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1pPr>
            <a:lvl2pPr indent="0" lvl="1"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2pPr>
            <a:lvl3pPr indent="0" lvl="2"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3pPr>
            <a:lvl4pPr indent="0" lvl="3"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4pPr>
            <a:lvl5pPr indent="0" lvl="4"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5pPr>
            <a:lvl6pPr indent="0" lvl="5"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6pPr>
            <a:lvl7pPr indent="0" lvl="6"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7pPr>
            <a:lvl8pPr indent="0" lvl="7"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8pPr>
            <a:lvl9pPr indent="0" lvl="8"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89" name="Google Shape;89;p19"/>
          <p:cNvSpPr txBox="1"/>
          <p:nvPr>
            <p:ph idx="1" type="body"/>
          </p:nvPr>
        </p:nvSpPr>
        <p:spPr>
          <a:xfrm>
            <a:off x="120194" y="1371250"/>
            <a:ext cx="1667700" cy="1841700"/>
          </a:xfrm>
          <a:prstGeom prst="rect">
            <a:avLst/>
          </a:prstGeom>
          <a:noFill/>
          <a:ln>
            <a:noFill/>
          </a:ln>
        </p:spPr>
        <p:txBody>
          <a:bodyPr anchorCtr="0" anchor="t" bIns="68575" lIns="68575" spcFirstLastPara="1" rIns="68575" wrap="square" tIns="68575">
            <a:noAutofit/>
          </a:bodyPr>
          <a:lstStyle>
            <a:lvl1pPr indent="-279400" lvl="0" marL="457200" algn="l">
              <a:lnSpc>
                <a:spcPct val="90000"/>
              </a:lnSpc>
              <a:spcBef>
                <a:spcPts val="0"/>
              </a:spcBef>
              <a:spcAft>
                <a:spcPts val="0"/>
              </a:spcAft>
              <a:buClr>
                <a:schemeClr val="dk1"/>
              </a:buClr>
              <a:buSzPts val="800"/>
              <a:buChar char="●"/>
              <a:defRPr/>
            </a:lvl1pPr>
            <a:lvl2pPr indent="-298450" lvl="1" marL="914400" algn="l">
              <a:lnSpc>
                <a:spcPct val="90000"/>
              </a:lnSpc>
              <a:spcBef>
                <a:spcPts val="1600"/>
              </a:spcBef>
              <a:spcAft>
                <a:spcPts val="0"/>
              </a:spcAft>
              <a:buClr>
                <a:schemeClr val="dk1"/>
              </a:buClr>
              <a:buSzPts val="1100"/>
              <a:buChar char="○"/>
              <a:defRPr/>
            </a:lvl2pPr>
            <a:lvl3pPr indent="-298450" lvl="2" marL="1371600" algn="l">
              <a:lnSpc>
                <a:spcPct val="90000"/>
              </a:lnSpc>
              <a:spcBef>
                <a:spcPts val="1600"/>
              </a:spcBef>
              <a:spcAft>
                <a:spcPts val="0"/>
              </a:spcAft>
              <a:buClr>
                <a:schemeClr val="dk1"/>
              </a:buClr>
              <a:buSzPts val="1100"/>
              <a:buChar char="■"/>
              <a:defRPr/>
            </a:lvl3pPr>
            <a:lvl4pPr indent="-298450" lvl="3" marL="1828800" algn="l">
              <a:lnSpc>
                <a:spcPct val="90000"/>
              </a:lnSpc>
              <a:spcBef>
                <a:spcPts val="1600"/>
              </a:spcBef>
              <a:spcAft>
                <a:spcPts val="0"/>
              </a:spcAft>
              <a:buClr>
                <a:schemeClr val="dk1"/>
              </a:buClr>
              <a:buSzPts val="1100"/>
              <a:buChar char="●"/>
              <a:defRPr sz="1400"/>
            </a:lvl4pPr>
            <a:lvl5pPr indent="-298450" lvl="4" marL="2286000" algn="l">
              <a:lnSpc>
                <a:spcPct val="90000"/>
              </a:lnSpc>
              <a:spcBef>
                <a:spcPts val="1600"/>
              </a:spcBef>
              <a:spcAft>
                <a:spcPts val="0"/>
              </a:spcAft>
              <a:buClr>
                <a:schemeClr val="dk1"/>
              </a:buClr>
              <a:buSzPts val="1100"/>
              <a:buChar char="○"/>
              <a:defRPr/>
            </a:lvl5pPr>
            <a:lvl6pPr indent="-298450" lvl="5" marL="2743200" algn="l">
              <a:lnSpc>
                <a:spcPct val="90000"/>
              </a:lnSpc>
              <a:spcBef>
                <a:spcPts val="1600"/>
              </a:spcBef>
              <a:spcAft>
                <a:spcPts val="0"/>
              </a:spcAft>
              <a:buClr>
                <a:schemeClr val="dk1"/>
              </a:buClr>
              <a:buSzPts val="1100"/>
              <a:buChar char="■"/>
              <a:defRPr/>
            </a:lvl6pPr>
            <a:lvl7pPr indent="-298450" lvl="6" marL="3200400" algn="l">
              <a:lnSpc>
                <a:spcPct val="90000"/>
              </a:lnSpc>
              <a:spcBef>
                <a:spcPts val="1600"/>
              </a:spcBef>
              <a:spcAft>
                <a:spcPts val="0"/>
              </a:spcAft>
              <a:buClr>
                <a:schemeClr val="dk1"/>
              </a:buClr>
              <a:buSzPts val="1100"/>
              <a:buChar char="●"/>
              <a:defRPr/>
            </a:lvl7pPr>
            <a:lvl8pPr indent="-298450" lvl="7" marL="3657600" algn="l">
              <a:lnSpc>
                <a:spcPct val="90000"/>
              </a:lnSpc>
              <a:spcBef>
                <a:spcPts val="1600"/>
              </a:spcBef>
              <a:spcAft>
                <a:spcPts val="0"/>
              </a:spcAft>
              <a:buClr>
                <a:schemeClr val="dk1"/>
              </a:buClr>
              <a:buSzPts val="1100"/>
              <a:buChar char="○"/>
              <a:defRPr/>
            </a:lvl8pPr>
            <a:lvl9pPr indent="-298450" lvl="8" marL="4114800" algn="l">
              <a:lnSpc>
                <a:spcPct val="90000"/>
              </a:lnSpc>
              <a:spcBef>
                <a:spcPts val="1600"/>
              </a:spcBef>
              <a:spcAft>
                <a:spcPts val="1600"/>
              </a:spcAft>
              <a:buClr>
                <a:schemeClr val="dk1"/>
              </a:buClr>
              <a:buSzPts val="11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p:cSld name="General">
    <p:bg>
      <p:bgPr>
        <a:noFill/>
      </p:bgPr>
    </p:bg>
    <p:spTree>
      <p:nvGrpSpPr>
        <p:cNvPr id="90" name="Shape 90"/>
        <p:cNvGrpSpPr/>
        <p:nvPr/>
      </p:nvGrpSpPr>
      <p:grpSpPr>
        <a:xfrm>
          <a:off x="0" y="0"/>
          <a:ext cx="0" cy="0"/>
          <a:chOff x="0" y="0"/>
          <a:chExt cx="0" cy="0"/>
        </a:xfrm>
      </p:grpSpPr>
      <p:sp>
        <p:nvSpPr>
          <p:cNvPr id="91" name="Google Shape;91;p20"/>
          <p:cNvSpPr txBox="1"/>
          <p:nvPr>
            <p:ph type="title"/>
          </p:nvPr>
        </p:nvSpPr>
        <p:spPr>
          <a:xfrm>
            <a:off x="2188475" y="350400"/>
            <a:ext cx="6270000" cy="841800"/>
          </a:xfrm>
          <a:prstGeom prst="rect">
            <a:avLst/>
          </a:prstGeom>
          <a:noFill/>
          <a:ln>
            <a:noFill/>
          </a:ln>
        </p:spPr>
        <p:txBody>
          <a:bodyPr anchorCtr="0" anchor="t" bIns="68575" lIns="68575" spcFirstLastPara="1" rIns="68575" wrap="square" tIns="68575">
            <a:noAutofit/>
          </a:bodyPr>
          <a:lstStyle>
            <a:lvl1pPr lvl="0" algn="l">
              <a:lnSpc>
                <a:spcPct val="90000"/>
              </a:lnSpc>
              <a:spcBef>
                <a:spcPts val="0"/>
              </a:spcBef>
              <a:spcAft>
                <a:spcPts val="0"/>
              </a:spcAft>
              <a:buClr>
                <a:srgbClr val="171717"/>
              </a:buClr>
              <a:buSzPts val="2300"/>
              <a:buFont typeface="Calibri"/>
              <a:buNone/>
              <a:defRPr b="1" sz="3000">
                <a:solidFill>
                  <a:srgbClr val="171717"/>
                </a:solidFill>
              </a:defRPr>
            </a:lvl1pPr>
            <a:lvl2pPr lvl="1" algn="ctr">
              <a:lnSpc>
                <a:spcPct val="100000"/>
              </a:lnSpc>
              <a:spcBef>
                <a:spcPts val="0"/>
              </a:spcBef>
              <a:spcAft>
                <a:spcPts val="0"/>
              </a:spcAft>
              <a:buSzPts val="2700"/>
              <a:buNone/>
              <a:defRPr sz="3600"/>
            </a:lvl2pPr>
            <a:lvl3pPr lvl="2" algn="ctr">
              <a:lnSpc>
                <a:spcPct val="100000"/>
              </a:lnSpc>
              <a:spcBef>
                <a:spcPts val="0"/>
              </a:spcBef>
              <a:spcAft>
                <a:spcPts val="0"/>
              </a:spcAft>
              <a:buSzPts val="2700"/>
              <a:buNone/>
              <a:defRPr sz="3600"/>
            </a:lvl3pPr>
            <a:lvl4pPr lvl="3" algn="ctr">
              <a:lnSpc>
                <a:spcPct val="100000"/>
              </a:lnSpc>
              <a:spcBef>
                <a:spcPts val="0"/>
              </a:spcBef>
              <a:spcAft>
                <a:spcPts val="0"/>
              </a:spcAft>
              <a:buSzPts val="2700"/>
              <a:buNone/>
              <a:defRPr sz="3600"/>
            </a:lvl4pPr>
            <a:lvl5pPr lvl="4" algn="ctr">
              <a:lnSpc>
                <a:spcPct val="100000"/>
              </a:lnSpc>
              <a:spcBef>
                <a:spcPts val="0"/>
              </a:spcBef>
              <a:spcAft>
                <a:spcPts val="0"/>
              </a:spcAft>
              <a:buSzPts val="2700"/>
              <a:buNone/>
              <a:defRPr sz="3600"/>
            </a:lvl5pPr>
            <a:lvl6pPr lvl="5" algn="ctr">
              <a:lnSpc>
                <a:spcPct val="100000"/>
              </a:lnSpc>
              <a:spcBef>
                <a:spcPts val="0"/>
              </a:spcBef>
              <a:spcAft>
                <a:spcPts val="0"/>
              </a:spcAft>
              <a:buSzPts val="2700"/>
              <a:buNone/>
              <a:defRPr sz="3600"/>
            </a:lvl6pPr>
            <a:lvl7pPr lvl="6" algn="ctr">
              <a:lnSpc>
                <a:spcPct val="100000"/>
              </a:lnSpc>
              <a:spcBef>
                <a:spcPts val="0"/>
              </a:spcBef>
              <a:spcAft>
                <a:spcPts val="0"/>
              </a:spcAft>
              <a:buSzPts val="2700"/>
              <a:buNone/>
              <a:defRPr sz="3600"/>
            </a:lvl7pPr>
            <a:lvl8pPr lvl="7" algn="ctr">
              <a:lnSpc>
                <a:spcPct val="100000"/>
              </a:lnSpc>
              <a:spcBef>
                <a:spcPts val="0"/>
              </a:spcBef>
              <a:spcAft>
                <a:spcPts val="0"/>
              </a:spcAft>
              <a:buSzPts val="2700"/>
              <a:buNone/>
              <a:defRPr sz="3600"/>
            </a:lvl8pPr>
            <a:lvl9pPr lvl="8" algn="ctr">
              <a:lnSpc>
                <a:spcPct val="100000"/>
              </a:lnSpc>
              <a:spcBef>
                <a:spcPts val="0"/>
              </a:spcBef>
              <a:spcAft>
                <a:spcPts val="0"/>
              </a:spcAft>
              <a:buSzPts val="2700"/>
              <a:buNone/>
              <a:defRPr sz="3600"/>
            </a:lvl9pPr>
          </a:lstStyle>
          <a:p/>
        </p:txBody>
      </p:sp>
      <p:sp>
        <p:nvSpPr>
          <p:cNvPr id="92" name="Google Shape;92;p20"/>
          <p:cNvSpPr/>
          <p:nvPr/>
        </p:nvSpPr>
        <p:spPr>
          <a:xfrm>
            <a:off x="0" y="0"/>
            <a:ext cx="1992000" cy="5143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rgbClr val="F8C013"/>
              </a:solidFill>
              <a:latin typeface="Calibri"/>
              <a:ea typeface="Calibri"/>
              <a:cs typeface="Calibri"/>
              <a:sym typeface="Calibri"/>
            </a:endParaRPr>
          </a:p>
        </p:txBody>
      </p:sp>
      <p:pic>
        <p:nvPicPr>
          <p:cNvPr descr="LI-RGB-logo-yellow.png" id="93" name="Google Shape;93;p20"/>
          <p:cNvPicPr preferRelativeResize="0"/>
          <p:nvPr/>
        </p:nvPicPr>
        <p:blipFill rotWithShape="1">
          <a:blip r:embed="rId2">
            <a:alphaModFix/>
          </a:blip>
          <a:srcRect b="0" l="0" r="0" t="0"/>
          <a:stretch/>
        </p:blipFill>
        <p:spPr>
          <a:xfrm>
            <a:off x="240775" y="333351"/>
            <a:ext cx="1517557" cy="471757"/>
          </a:xfrm>
          <a:prstGeom prst="rect">
            <a:avLst/>
          </a:prstGeom>
          <a:noFill/>
          <a:ln>
            <a:noFill/>
          </a:ln>
        </p:spPr>
      </p:pic>
      <p:sp>
        <p:nvSpPr>
          <p:cNvPr id="94" name="Google Shape;94;p20"/>
          <p:cNvSpPr txBox="1"/>
          <p:nvPr>
            <p:ph idx="1" type="body"/>
          </p:nvPr>
        </p:nvSpPr>
        <p:spPr>
          <a:xfrm>
            <a:off x="2218825" y="1371250"/>
            <a:ext cx="6329400" cy="3240300"/>
          </a:xfrm>
          <a:prstGeom prst="rect">
            <a:avLst/>
          </a:prstGeom>
          <a:noFill/>
          <a:ln>
            <a:noFill/>
          </a:ln>
        </p:spPr>
        <p:txBody>
          <a:bodyPr anchorCtr="0" anchor="t" bIns="68575" lIns="68575" spcFirstLastPara="1" rIns="68575" wrap="square" tIns="68575">
            <a:noAutofit/>
          </a:bodyPr>
          <a:lstStyle>
            <a:lvl1pPr indent="-279400" lvl="0" marL="457200" algn="l">
              <a:lnSpc>
                <a:spcPct val="90000"/>
              </a:lnSpc>
              <a:spcBef>
                <a:spcPts val="0"/>
              </a:spcBef>
              <a:spcAft>
                <a:spcPts val="0"/>
              </a:spcAft>
              <a:buClr>
                <a:schemeClr val="dk1"/>
              </a:buClr>
              <a:buSzPts val="800"/>
              <a:buChar char="●"/>
              <a:defRPr/>
            </a:lvl1pPr>
            <a:lvl2pPr indent="-298450" lvl="1" marL="914400" algn="l">
              <a:lnSpc>
                <a:spcPct val="90000"/>
              </a:lnSpc>
              <a:spcBef>
                <a:spcPts val="1600"/>
              </a:spcBef>
              <a:spcAft>
                <a:spcPts val="0"/>
              </a:spcAft>
              <a:buClr>
                <a:schemeClr val="dk1"/>
              </a:buClr>
              <a:buSzPts val="1100"/>
              <a:buChar char="○"/>
              <a:defRPr/>
            </a:lvl2pPr>
            <a:lvl3pPr indent="-298450" lvl="2" marL="1371600" algn="l">
              <a:lnSpc>
                <a:spcPct val="90000"/>
              </a:lnSpc>
              <a:spcBef>
                <a:spcPts val="1600"/>
              </a:spcBef>
              <a:spcAft>
                <a:spcPts val="0"/>
              </a:spcAft>
              <a:buClr>
                <a:schemeClr val="dk1"/>
              </a:buClr>
              <a:buSzPts val="1100"/>
              <a:buChar char="■"/>
              <a:defRPr/>
            </a:lvl3pPr>
            <a:lvl4pPr indent="-298450" lvl="3" marL="1828800" algn="l">
              <a:lnSpc>
                <a:spcPct val="90000"/>
              </a:lnSpc>
              <a:spcBef>
                <a:spcPts val="1600"/>
              </a:spcBef>
              <a:spcAft>
                <a:spcPts val="0"/>
              </a:spcAft>
              <a:buClr>
                <a:schemeClr val="dk1"/>
              </a:buClr>
              <a:buSzPts val="1100"/>
              <a:buChar char="●"/>
              <a:defRPr sz="1400"/>
            </a:lvl4pPr>
            <a:lvl5pPr indent="-298450" lvl="4" marL="2286000" algn="l">
              <a:lnSpc>
                <a:spcPct val="90000"/>
              </a:lnSpc>
              <a:spcBef>
                <a:spcPts val="1600"/>
              </a:spcBef>
              <a:spcAft>
                <a:spcPts val="0"/>
              </a:spcAft>
              <a:buClr>
                <a:schemeClr val="dk1"/>
              </a:buClr>
              <a:buSzPts val="1100"/>
              <a:buChar char="○"/>
              <a:defRPr/>
            </a:lvl5pPr>
            <a:lvl6pPr indent="-298450" lvl="5" marL="2743200" algn="l">
              <a:lnSpc>
                <a:spcPct val="90000"/>
              </a:lnSpc>
              <a:spcBef>
                <a:spcPts val="1600"/>
              </a:spcBef>
              <a:spcAft>
                <a:spcPts val="0"/>
              </a:spcAft>
              <a:buClr>
                <a:schemeClr val="dk1"/>
              </a:buClr>
              <a:buSzPts val="1100"/>
              <a:buChar char="■"/>
              <a:defRPr/>
            </a:lvl6pPr>
            <a:lvl7pPr indent="-298450" lvl="6" marL="3200400" algn="l">
              <a:lnSpc>
                <a:spcPct val="90000"/>
              </a:lnSpc>
              <a:spcBef>
                <a:spcPts val="1600"/>
              </a:spcBef>
              <a:spcAft>
                <a:spcPts val="0"/>
              </a:spcAft>
              <a:buClr>
                <a:schemeClr val="dk1"/>
              </a:buClr>
              <a:buSzPts val="1100"/>
              <a:buChar char="●"/>
              <a:defRPr/>
            </a:lvl7pPr>
            <a:lvl8pPr indent="-298450" lvl="7" marL="3657600" algn="l">
              <a:lnSpc>
                <a:spcPct val="90000"/>
              </a:lnSpc>
              <a:spcBef>
                <a:spcPts val="1600"/>
              </a:spcBef>
              <a:spcAft>
                <a:spcPts val="0"/>
              </a:spcAft>
              <a:buClr>
                <a:schemeClr val="dk1"/>
              </a:buClr>
              <a:buSzPts val="1100"/>
              <a:buChar char="○"/>
              <a:defRPr/>
            </a:lvl8pPr>
            <a:lvl9pPr indent="-298450" lvl="8" marL="4114800" algn="l">
              <a:lnSpc>
                <a:spcPct val="90000"/>
              </a:lnSpc>
              <a:spcBef>
                <a:spcPts val="1600"/>
              </a:spcBef>
              <a:spcAft>
                <a:spcPts val="1600"/>
              </a:spcAft>
              <a:buClr>
                <a:schemeClr val="dk1"/>
              </a:buClr>
              <a:buSzPts val="1100"/>
              <a:buChar char="■"/>
              <a:defRPr/>
            </a:lvl9pPr>
          </a:lstStyle>
          <a:p/>
        </p:txBody>
      </p:sp>
      <p:sp>
        <p:nvSpPr>
          <p:cNvPr id="95" name="Google Shape;95;p20"/>
          <p:cNvSpPr txBox="1"/>
          <p:nvPr>
            <p:ph idx="12" type="sldNum"/>
          </p:nvPr>
        </p:nvSpPr>
        <p:spPr>
          <a:xfrm>
            <a:off x="932595" y="4555000"/>
            <a:ext cx="891000" cy="393600"/>
          </a:xfrm>
          <a:prstGeom prst="rect">
            <a:avLst/>
          </a:prstGeom>
          <a:noFill/>
          <a:ln>
            <a:noFill/>
          </a:ln>
        </p:spPr>
        <p:txBody>
          <a:bodyPr anchorCtr="0" anchor="ctr" bIns="68575" lIns="68575" spcFirstLastPara="1" rIns="68575" wrap="square" tIns="68575">
            <a:noAutofit/>
          </a:bodyPr>
          <a:lstStyle>
            <a:lvl1pPr indent="0" lvl="0"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1pPr>
            <a:lvl2pPr indent="0" lvl="1"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2pPr>
            <a:lvl3pPr indent="0" lvl="2"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3pPr>
            <a:lvl4pPr indent="0" lvl="3"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4pPr>
            <a:lvl5pPr indent="0" lvl="4"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5pPr>
            <a:lvl6pPr indent="0" lvl="5"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6pPr>
            <a:lvl7pPr indent="0" lvl="6"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7pPr>
            <a:lvl8pPr indent="0" lvl="7"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8pPr>
            <a:lvl9pPr indent="0" lvl="8" marL="0" marR="0" algn="r">
              <a:lnSpc>
                <a:spcPct val="100000"/>
              </a:lnSpc>
              <a:spcBef>
                <a:spcPts val="0"/>
              </a:spcBef>
              <a:spcAft>
                <a:spcPts val="0"/>
              </a:spcAft>
              <a:buClr>
                <a:srgbClr val="171717"/>
              </a:buClr>
              <a:buSzPts val="1800"/>
              <a:buFont typeface="Calibri"/>
              <a:buNone/>
              <a:defRPr b="0" i="0" sz="1800" u="none" cap="none" strike="noStrike">
                <a:solidFill>
                  <a:srgbClr val="171717"/>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spTree>
      <p:nvGrpSpPr>
        <p:cNvPr id="96" name="Shape 96"/>
        <p:cNvGrpSpPr/>
        <p:nvPr/>
      </p:nvGrpSpPr>
      <p:grpSpPr>
        <a:xfrm>
          <a:off x="0" y="0"/>
          <a:ext cx="0" cy="0"/>
          <a:chOff x="0" y="0"/>
          <a:chExt cx="0" cy="0"/>
        </a:xfrm>
      </p:grpSpPr>
      <p:sp>
        <p:nvSpPr>
          <p:cNvPr id="97" name="Google Shape;97;p21"/>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8" name="Google Shape;98;p21"/>
          <p:cNvSpPr txBox="1"/>
          <p:nvPr>
            <p:ph idx="1" type="body"/>
          </p:nvPr>
        </p:nvSpPr>
        <p:spPr>
          <a:xfrm>
            <a:off x="623888" y="3442097"/>
            <a:ext cx="7886700" cy="11250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99" name="Google Shape;99;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0" name="Google Shape;100;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1" name="Google Shape;101;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102" name="Shape 102"/>
        <p:cNvGrpSpPr/>
        <p:nvPr/>
      </p:nvGrpSpPr>
      <p:grpSpPr>
        <a:xfrm>
          <a:off x="0" y="0"/>
          <a:ext cx="0" cy="0"/>
          <a:chOff x="0" y="0"/>
          <a:chExt cx="0" cy="0"/>
        </a:xfrm>
      </p:grpSpPr>
      <p:sp>
        <p:nvSpPr>
          <p:cNvPr id="103" name="Google Shape;103;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4" name="Google Shape;104;p22"/>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5" name="Google Shape;105;p22"/>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6" name="Google Shape;106;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7" name="Google Shape;107;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8" name="Google Shape;108;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09" name="Shape 109"/>
        <p:cNvGrpSpPr/>
        <p:nvPr/>
      </p:nvGrpSpPr>
      <p:grpSpPr>
        <a:xfrm>
          <a:off x="0" y="0"/>
          <a:ext cx="0" cy="0"/>
          <a:chOff x="0" y="0"/>
          <a:chExt cx="0" cy="0"/>
        </a:xfrm>
      </p:grpSpPr>
      <p:sp>
        <p:nvSpPr>
          <p:cNvPr id="110" name="Google Shape;110;p23"/>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1" name="Google Shape;111;p23"/>
          <p:cNvSpPr txBox="1"/>
          <p:nvPr>
            <p:ph idx="1" type="body"/>
          </p:nvPr>
        </p:nvSpPr>
        <p:spPr>
          <a:xfrm>
            <a:off x="629841" y="1260872"/>
            <a:ext cx="3868200" cy="618000"/>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23"/>
          <p:cNvSpPr txBox="1"/>
          <p:nvPr>
            <p:ph idx="2" type="body"/>
          </p:nvPr>
        </p:nvSpPr>
        <p:spPr>
          <a:xfrm>
            <a:off x="629841" y="1878806"/>
            <a:ext cx="3868200" cy="27633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3" name="Google Shape;113;p23"/>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4" name="Google Shape;114;p23"/>
          <p:cNvSpPr txBox="1"/>
          <p:nvPr>
            <p:ph idx="4" type="body"/>
          </p:nvPr>
        </p:nvSpPr>
        <p:spPr>
          <a:xfrm>
            <a:off x="4629150" y="1878806"/>
            <a:ext cx="3887400" cy="27633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8" name="Shape 118"/>
        <p:cNvGrpSpPr/>
        <p:nvPr/>
      </p:nvGrpSpPr>
      <p:grpSpPr>
        <a:xfrm>
          <a:off x="0" y="0"/>
          <a:ext cx="0" cy="0"/>
          <a:chOff x="0" y="0"/>
          <a:chExt cx="0" cy="0"/>
        </a:xfrm>
      </p:grpSpPr>
      <p:sp>
        <p:nvSpPr>
          <p:cNvPr id="119" name="Google Shape;119;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0" name="Google Shape;120;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1" name="Google Shape;121;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2" name="Google Shape;122;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3" name="Shape 123"/>
        <p:cNvGrpSpPr/>
        <p:nvPr/>
      </p:nvGrpSpPr>
      <p:grpSpPr>
        <a:xfrm>
          <a:off x="0" y="0"/>
          <a:ext cx="0" cy="0"/>
          <a:chOff x="0" y="0"/>
          <a:chExt cx="0" cy="0"/>
        </a:xfrm>
      </p:grpSpPr>
      <p:sp>
        <p:nvSpPr>
          <p:cNvPr id="124" name="Google Shape;124;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5" name="Google Shape;125;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6" name="Google Shape;126;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27" name="Shape 127"/>
        <p:cNvGrpSpPr/>
        <p:nvPr/>
      </p:nvGrpSpPr>
      <p:grpSpPr>
        <a:xfrm>
          <a:off x="0" y="0"/>
          <a:ext cx="0" cy="0"/>
          <a:chOff x="0" y="0"/>
          <a:chExt cx="0" cy="0"/>
        </a:xfrm>
      </p:grpSpPr>
      <p:sp>
        <p:nvSpPr>
          <p:cNvPr id="128" name="Google Shape;128;p26"/>
          <p:cNvSpPr txBox="1"/>
          <p:nvPr>
            <p:ph type="title"/>
          </p:nvPr>
        </p:nvSpPr>
        <p:spPr>
          <a:xfrm>
            <a:off x="629841" y="342900"/>
            <a:ext cx="2949300" cy="12000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9" name="Google Shape;129;p26"/>
          <p:cNvSpPr txBox="1"/>
          <p:nvPr>
            <p:ph idx="1" type="body"/>
          </p:nvPr>
        </p:nvSpPr>
        <p:spPr>
          <a:xfrm>
            <a:off x="3887391" y="740569"/>
            <a:ext cx="4629000" cy="3655200"/>
          </a:xfrm>
          <a:prstGeom prst="rect">
            <a:avLst/>
          </a:prstGeom>
          <a:noFill/>
          <a:ln>
            <a:noFill/>
          </a:ln>
        </p:spPr>
        <p:txBody>
          <a:bodyPr anchorCtr="0" anchor="t" bIns="34275" lIns="68575" spcFirstLastPara="1" rIns="68575" wrap="square" tIns="34275">
            <a:no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30" name="Google Shape;130;p26"/>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31" name="Google Shape;131;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2" name="Google Shape;132;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3" name="Google Shape;133;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34" name="Shape 134"/>
        <p:cNvGrpSpPr/>
        <p:nvPr/>
      </p:nvGrpSpPr>
      <p:grpSpPr>
        <a:xfrm>
          <a:off x="0" y="0"/>
          <a:ext cx="0" cy="0"/>
          <a:chOff x="0" y="0"/>
          <a:chExt cx="0" cy="0"/>
        </a:xfrm>
      </p:grpSpPr>
      <p:sp>
        <p:nvSpPr>
          <p:cNvPr id="135" name="Google Shape;135;p27"/>
          <p:cNvSpPr txBox="1"/>
          <p:nvPr>
            <p:ph type="title"/>
          </p:nvPr>
        </p:nvSpPr>
        <p:spPr>
          <a:xfrm>
            <a:off x="629841" y="342900"/>
            <a:ext cx="2949300" cy="1200000"/>
          </a:xfrm>
          <a:prstGeom prst="rect">
            <a:avLst/>
          </a:prstGeom>
          <a:noFill/>
          <a:ln>
            <a:noFill/>
          </a:ln>
        </p:spPr>
        <p:txBody>
          <a:bodyPr anchorCtr="0" anchor="b" bIns="34275" lIns="68575" spcFirstLastPara="1" rIns="68575" wrap="square" tIns="34275">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6" name="Google Shape;136;p27"/>
          <p:cNvSpPr/>
          <p:nvPr>
            <p:ph idx="2" type="pic"/>
          </p:nvPr>
        </p:nvSpPr>
        <p:spPr>
          <a:xfrm>
            <a:off x="3887391" y="740569"/>
            <a:ext cx="46290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37" name="Google Shape;137;p27"/>
          <p:cNvSpPr txBox="1"/>
          <p:nvPr>
            <p:ph idx="1" type="body"/>
          </p:nvPr>
        </p:nvSpPr>
        <p:spPr>
          <a:xfrm>
            <a:off x="629841" y="1543050"/>
            <a:ext cx="2949300" cy="28587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38" name="Google Shape;138;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9" name="Google Shape;139;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0" name="Google Shape;140;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41" name="Shape 141"/>
        <p:cNvGrpSpPr/>
        <p:nvPr/>
      </p:nvGrpSpPr>
      <p:grpSpPr>
        <a:xfrm>
          <a:off x="0" y="0"/>
          <a:ext cx="0" cy="0"/>
          <a:chOff x="0" y="0"/>
          <a:chExt cx="0" cy="0"/>
        </a:xfrm>
      </p:grpSpPr>
      <p:sp>
        <p:nvSpPr>
          <p:cNvPr id="142" name="Google Shape;142;p2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3" name="Google Shape;143;p28"/>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4" name="Google Shape;144;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5" name="Google Shape;145;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6" name="Google Shape;146;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47" name="Shape 147"/>
        <p:cNvGrpSpPr/>
        <p:nvPr/>
      </p:nvGrpSpPr>
      <p:grpSpPr>
        <a:xfrm>
          <a:off x="0" y="0"/>
          <a:ext cx="0" cy="0"/>
          <a:chOff x="0" y="0"/>
          <a:chExt cx="0" cy="0"/>
        </a:xfrm>
      </p:grpSpPr>
      <p:sp>
        <p:nvSpPr>
          <p:cNvPr id="148" name="Google Shape;148;p29"/>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9" name="Google Shape;149;p29"/>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0" name="Google Shape;150;p2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1" name="Google Shape;151;p2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2" name="Google Shape;152;p2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theme" Target="../theme/theme3.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17.png"/><Relationship Id="rId6" Type="http://schemas.openxmlformats.org/officeDocument/2006/relationships/image" Target="../media/image11.png"/><Relationship Id="rId7"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image" Target="../media/image4.png"/><Relationship Id="rId6" Type="http://schemas.openxmlformats.org/officeDocument/2006/relationships/image" Target="../media/image3.png"/></Relationships>
</file>

<file path=ppt/slides/_rels/slide5.xml.rels><?xml version="1.0" encoding="UTF-8" standalone="yes"?><Relationships xmlns="http://schemas.openxmlformats.org/package/2006/relationships"><Relationship Id="rId10" Type="http://schemas.openxmlformats.org/officeDocument/2006/relationships/image" Target="../media/image15.png"/><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9.png"/><Relationship Id="rId5" Type="http://schemas.openxmlformats.org/officeDocument/2006/relationships/image" Target="../media/image9.png"/><Relationship Id="rId6" Type="http://schemas.openxmlformats.org/officeDocument/2006/relationships/image" Target="../media/image18.png"/><Relationship Id="rId7" Type="http://schemas.openxmlformats.org/officeDocument/2006/relationships/image" Target="../media/image6.png"/><Relationship Id="rId8"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30"/>
          <p:cNvSpPr/>
          <p:nvPr/>
        </p:nvSpPr>
        <p:spPr>
          <a:xfrm rot="138937">
            <a:off x="1754115" y="2956846"/>
            <a:ext cx="5328169" cy="1211008"/>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0"/>
          <p:cNvSpPr txBox="1"/>
          <p:nvPr/>
        </p:nvSpPr>
        <p:spPr>
          <a:xfrm>
            <a:off x="2221684" y="3130394"/>
            <a:ext cx="4634400" cy="927600"/>
          </a:xfrm>
          <a:prstGeom prst="rect">
            <a:avLst/>
          </a:prstGeom>
          <a:noFill/>
          <a:ln>
            <a:noFill/>
          </a:ln>
        </p:spPr>
        <p:txBody>
          <a:bodyPr anchorCtr="0" anchor="ctr" bIns="68575" lIns="68575" spcFirstLastPara="1" rIns="68575" wrap="square" tIns="68575">
            <a:noAutofit/>
          </a:bodyPr>
          <a:lstStyle/>
          <a:p>
            <a:pPr indent="0" lvl="0" marL="0" rtl="0" algn="l">
              <a:lnSpc>
                <a:spcPct val="90000"/>
              </a:lnSpc>
              <a:spcBef>
                <a:spcPts val="0"/>
              </a:spcBef>
              <a:spcAft>
                <a:spcPts val="0"/>
              </a:spcAft>
              <a:buNone/>
            </a:pPr>
            <a:r>
              <a:rPr b="1" lang="en-US" sz="4400">
                <a:latin typeface="Calibri"/>
                <a:ea typeface="Calibri"/>
                <a:cs typeface="Calibri"/>
                <a:sym typeface="Calibri"/>
              </a:rPr>
              <a:t>Sources of energy</a:t>
            </a:r>
            <a:endParaRPr b="1" sz="4400">
              <a:latin typeface="Calibri"/>
              <a:ea typeface="Calibri"/>
              <a:cs typeface="Calibri"/>
              <a:sym typeface="Calibri"/>
            </a:endParaRPr>
          </a:p>
        </p:txBody>
      </p:sp>
      <p:pic>
        <p:nvPicPr>
          <p:cNvPr id="159" name="Google Shape;159;p30"/>
          <p:cNvPicPr preferRelativeResize="0"/>
          <p:nvPr/>
        </p:nvPicPr>
        <p:blipFill rotWithShape="1">
          <a:blip r:embed="rId3">
            <a:alphaModFix/>
          </a:blip>
          <a:srcRect b="25733" l="0" r="0" t="0"/>
          <a:stretch/>
        </p:blipFill>
        <p:spPr>
          <a:xfrm>
            <a:off x="2549850" y="533400"/>
            <a:ext cx="3684925" cy="1889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31"/>
          <p:cNvSpPr txBox="1"/>
          <p:nvPr/>
        </p:nvSpPr>
        <p:spPr>
          <a:xfrm>
            <a:off x="866875" y="1126950"/>
            <a:ext cx="7310700" cy="339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65" name="Google Shape;165;p31"/>
          <p:cNvPicPr preferRelativeResize="0"/>
          <p:nvPr/>
        </p:nvPicPr>
        <p:blipFill>
          <a:blip r:embed="rId3">
            <a:alphaModFix/>
          </a:blip>
          <a:stretch>
            <a:fillRect/>
          </a:stretch>
        </p:blipFill>
        <p:spPr>
          <a:xfrm>
            <a:off x="2075650" y="1217250"/>
            <a:ext cx="4992699" cy="3696499"/>
          </a:xfrm>
          <a:prstGeom prst="rect">
            <a:avLst/>
          </a:prstGeom>
          <a:noFill/>
          <a:ln>
            <a:noFill/>
          </a:ln>
        </p:spPr>
      </p:pic>
      <p:sp>
        <p:nvSpPr>
          <p:cNvPr id="166" name="Google Shape;166;p31"/>
          <p:cNvSpPr/>
          <p:nvPr/>
        </p:nvSpPr>
        <p:spPr>
          <a:xfrm rot="-10740013">
            <a:off x="568889" y="441043"/>
            <a:ext cx="5475894" cy="728489"/>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1"/>
          <p:cNvSpPr txBox="1"/>
          <p:nvPr/>
        </p:nvSpPr>
        <p:spPr>
          <a:xfrm>
            <a:off x="628650" y="273850"/>
            <a:ext cx="53808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3000">
                <a:latin typeface="Calibri"/>
                <a:ea typeface="Calibri"/>
                <a:cs typeface="Calibri"/>
                <a:sym typeface="Calibri"/>
              </a:rPr>
              <a:t>Non-renewables vs renewables</a:t>
            </a:r>
            <a:endParaRPr b="1" sz="300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2"/>
          <p:cNvSpPr/>
          <p:nvPr/>
        </p:nvSpPr>
        <p:spPr>
          <a:xfrm rot="90205">
            <a:off x="4666982" y="1244193"/>
            <a:ext cx="4608086" cy="3993165"/>
          </a:xfrm>
          <a:prstGeom prst="rect">
            <a:avLst/>
          </a:prstGeom>
          <a:solidFill>
            <a:srgbClr val="FBFBF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2"/>
          <p:cNvSpPr txBox="1"/>
          <p:nvPr>
            <p:ph idx="4294967295"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Clr>
                <a:schemeClr val="dk1"/>
              </a:buClr>
              <a:buSzPts val="1100"/>
              <a:buFont typeface="Arial"/>
              <a:buNone/>
            </a:pPr>
            <a:r>
              <a:t/>
            </a:r>
            <a:endParaRPr sz="1800">
              <a:solidFill>
                <a:srgbClr val="231F20"/>
              </a:solidFill>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200">
              <a:solidFill>
                <a:srgbClr val="222222"/>
              </a:solidFil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0"/>
              </a:spcBef>
              <a:spcAft>
                <a:spcPts val="0"/>
              </a:spcAft>
              <a:buSzPts val="2100"/>
              <a:buNone/>
            </a:pPr>
            <a:r>
              <a:t/>
            </a:r>
            <a:endParaRPr sz="1100">
              <a:solidFill>
                <a:srgbClr val="222222"/>
              </a:solidFill>
              <a:highlight>
                <a:srgbClr val="FFFFFF"/>
              </a:highlight>
              <a:latin typeface="Arial"/>
              <a:ea typeface="Arial"/>
              <a:cs typeface="Arial"/>
              <a:sym typeface="Arial"/>
            </a:endParaRPr>
          </a:p>
          <a:p>
            <a:pPr indent="0" lvl="0" marL="0" rtl="0" algn="l">
              <a:lnSpc>
                <a:spcPct val="90000"/>
              </a:lnSpc>
              <a:spcBef>
                <a:spcPts val="800"/>
              </a:spcBef>
              <a:spcAft>
                <a:spcPts val="0"/>
              </a:spcAft>
              <a:buSzPts val="2100"/>
              <a:buNone/>
            </a:pPr>
            <a:r>
              <a:t/>
            </a:r>
            <a:endParaRPr/>
          </a:p>
        </p:txBody>
      </p:sp>
      <p:sp>
        <p:nvSpPr>
          <p:cNvPr id="174" name="Google Shape;174;p32"/>
          <p:cNvSpPr txBox="1"/>
          <p:nvPr/>
        </p:nvSpPr>
        <p:spPr>
          <a:xfrm>
            <a:off x="5692525" y="1268050"/>
            <a:ext cx="3351900" cy="3539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Cheap</a:t>
            </a:r>
            <a:endParaRPr>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Easy </a:t>
            </a:r>
            <a:r>
              <a:rPr i="0" lang="en-US" sz="1400" u="none" cap="none" strike="noStrike">
                <a:solidFill>
                  <a:srgbClr val="000000"/>
                </a:solidFill>
                <a:latin typeface="Calibri"/>
                <a:ea typeface="Calibri"/>
                <a:cs typeface="Calibri"/>
                <a:sym typeface="Calibri"/>
              </a:rPr>
              <a:t>to</a:t>
            </a:r>
            <a:r>
              <a:rPr i="0" lang="en-US" sz="1400" u="none" cap="none" strike="noStrike">
                <a:solidFill>
                  <a:srgbClr val="000000"/>
                </a:solidFill>
                <a:latin typeface="Calibri"/>
                <a:ea typeface="Calibri"/>
                <a:cs typeface="Calibri"/>
                <a:sym typeface="Calibri"/>
              </a:rPr>
              <a:t> access</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Lots of energy lost</a:t>
            </a:r>
            <a:endParaRPr>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Not efficient</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Create pollution as releases carbon dioxide</a:t>
            </a:r>
            <a:endParaRPr>
              <a:latin typeface="Calibri"/>
              <a:ea typeface="Calibri"/>
              <a:cs typeface="Calibri"/>
              <a:sym typeface="Calibri"/>
            </a:endParaRPr>
          </a:p>
          <a:p>
            <a:pPr indent="-317500" lvl="0" marL="457200" marR="114300" rtl="0" algn="l">
              <a:lnSpc>
                <a:spcPct val="142857"/>
              </a:lnSpc>
              <a:spcBef>
                <a:spcPts val="0"/>
              </a:spcBef>
              <a:spcAft>
                <a:spcPts val="0"/>
              </a:spcAft>
              <a:buSzPts val="1400"/>
              <a:buFont typeface="Calibri"/>
              <a:buChar char="●"/>
            </a:pPr>
            <a:r>
              <a:rPr lang="en-US">
                <a:latin typeface="Calibri"/>
                <a:ea typeface="Calibri"/>
                <a:cs typeface="Calibri"/>
                <a:sym typeface="Calibri"/>
              </a:rPr>
              <a:t>Destruction of natural habitats and pollution of environment </a:t>
            </a:r>
            <a:r>
              <a:rPr lang="en-US">
                <a:latin typeface="Calibri"/>
                <a:ea typeface="Calibri"/>
                <a:cs typeface="Calibri"/>
                <a:sym typeface="Calibri"/>
              </a:rPr>
              <a:t>to access them</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SzPts val="1400"/>
              <a:buFont typeface="Calibri"/>
              <a:buChar char="●"/>
            </a:pPr>
            <a:r>
              <a:rPr i="0" lang="en-US" sz="1400" u="none" cap="none" strike="noStrike">
                <a:solidFill>
                  <a:srgbClr val="000000"/>
                </a:solidFill>
                <a:latin typeface="Calibri"/>
                <a:ea typeface="Calibri"/>
                <a:cs typeface="Calibri"/>
                <a:sym typeface="Calibri"/>
              </a:rPr>
              <a:t>Will run out in next 100 years</a:t>
            </a:r>
            <a:r>
              <a:rPr lang="en-US">
                <a:latin typeface="Calibri"/>
                <a:ea typeface="Calibri"/>
                <a:cs typeface="Calibri"/>
                <a:sym typeface="Calibri"/>
              </a:rPr>
              <a:t> - </a:t>
            </a:r>
            <a:r>
              <a:rPr i="0" lang="en-US" sz="1400" u="none" cap="none" strike="noStrike">
                <a:solidFill>
                  <a:srgbClr val="000000"/>
                </a:solidFill>
                <a:latin typeface="Calibri"/>
                <a:ea typeface="Calibri"/>
                <a:cs typeface="Calibri"/>
                <a:sym typeface="Calibri"/>
              </a:rPr>
              <a:t>Non renewable energy!</a:t>
            </a:r>
            <a:endParaRPr i="0" sz="1400" u="none" cap="none" strike="noStrike">
              <a:solidFill>
                <a:srgbClr val="000000"/>
              </a:solidFill>
              <a:latin typeface="Calibri"/>
              <a:ea typeface="Calibri"/>
              <a:cs typeface="Calibri"/>
              <a:sym typeface="Calibri"/>
            </a:endParaRPr>
          </a:p>
        </p:txBody>
      </p:sp>
      <p:pic>
        <p:nvPicPr>
          <p:cNvPr id="175" name="Google Shape;175;p32"/>
          <p:cNvPicPr preferRelativeResize="0"/>
          <p:nvPr/>
        </p:nvPicPr>
        <p:blipFill>
          <a:blip r:embed="rId3">
            <a:alphaModFix/>
          </a:blip>
          <a:stretch>
            <a:fillRect/>
          </a:stretch>
        </p:blipFill>
        <p:spPr>
          <a:xfrm>
            <a:off x="4914888" y="1369225"/>
            <a:ext cx="793375" cy="793375"/>
          </a:xfrm>
          <a:prstGeom prst="rect">
            <a:avLst/>
          </a:prstGeom>
          <a:noFill/>
          <a:ln>
            <a:noFill/>
          </a:ln>
        </p:spPr>
      </p:pic>
      <p:pic>
        <p:nvPicPr>
          <p:cNvPr id="176" name="Google Shape;176;p32"/>
          <p:cNvPicPr preferRelativeResize="0"/>
          <p:nvPr/>
        </p:nvPicPr>
        <p:blipFill>
          <a:blip r:embed="rId4">
            <a:alphaModFix/>
          </a:blip>
          <a:stretch>
            <a:fillRect/>
          </a:stretch>
        </p:blipFill>
        <p:spPr>
          <a:xfrm>
            <a:off x="4879650" y="2402050"/>
            <a:ext cx="904800" cy="720485"/>
          </a:xfrm>
          <a:prstGeom prst="rect">
            <a:avLst/>
          </a:prstGeom>
          <a:noFill/>
          <a:ln>
            <a:noFill/>
          </a:ln>
        </p:spPr>
      </p:pic>
      <p:grpSp>
        <p:nvGrpSpPr>
          <p:cNvPr id="177" name="Google Shape;177;p32"/>
          <p:cNvGrpSpPr/>
          <p:nvPr/>
        </p:nvGrpSpPr>
        <p:grpSpPr>
          <a:xfrm>
            <a:off x="565850" y="1369225"/>
            <a:ext cx="3695976" cy="3363676"/>
            <a:chOff x="321850" y="1428250"/>
            <a:chExt cx="3695976" cy="3363676"/>
          </a:xfrm>
        </p:grpSpPr>
        <p:pic>
          <p:nvPicPr>
            <p:cNvPr id="178" name="Google Shape;178;p32"/>
            <p:cNvPicPr preferRelativeResize="0"/>
            <p:nvPr/>
          </p:nvPicPr>
          <p:blipFill>
            <a:blip r:embed="rId5">
              <a:alphaModFix/>
            </a:blip>
            <a:stretch>
              <a:fillRect/>
            </a:stretch>
          </p:blipFill>
          <p:spPr>
            <a:xfrm>
              <a:off x="1501396" y="1428250"/>
              <a:ext cx="1257900" cy="1721415"/>
            </a:xfrm>
            <a:prstGeom prst="rect">
              <a:avLst/>
            </a:prstGeom>
            <a:noFill/>
            <a:ln>
              <a:noFill/>
            </a:ln>
          </p:spPr>
        </p:pic>
        <p:pic>
          <p:nvPicPr>
            <p:cNvPr id="179" name="Google Shape;179;p32"/>
            <p:cNvPicPr preferRelativeResize="0"/>
            <p:nvPr/>
          </p:nvPicPr>
          <p:blipFill>
            <a:blip r:embed="rId6">
              <a:alphaModFix/>
            </a:blip>
            <a:stretch>
              <a:fillRect/>
            </a:stretch>
          </p:blipFill>
          <p:spPr>
            <a:xfrm>
              <a:off x="2603318" y="3175268"/>
              <a:ext cx="1414507" cy="1511918"/>
            </a:xfrm>
            <a:prstGeom prst="rect">
              <a:avLst/>
            </a:prstGeom>
            <a:noFill/>
            <a:ln>
              <a:noFill/>
            </a:ln>
          </p:spPr>
        </p:pic>
        <p:pic>
          <p:nvPicPr>
            <p:cNvPr id="180" name="Google Shape;180;p32"/>
            <p:cNvPicPr preferRelativeResize="0"/>
            <p:nvPr/>
          </p:nvPicPr>
          <p:blipFill>
            <a:blip r:embed="rId7">
              <a:alphaModFix/>
            </a:blip>
            <a:stretch>
              <a:fillRect/>
            </a:stretch>
          </p:blipFill>
          <p:spPr>
            <a:xfrm>
              <a:off x="321850" y="3070509"/>
              <a:ext cx="1344853" cy="1721417"/>
            </a:xfrm>
            <a:prstGeom prst="rect">
              <a:avLst/>
            </a:prstGeom>
            <a:noFill/>
            <a:ln>
              <a:noFill/>
            </a:ln>
          </p:spPr>
        </p:pic>
      </p:grpSp>
      <p:sp>
        <p:nvSpPr>
          <p:cNvPr id="181" name="Google Shape;181;p32"/>
          <p:cNvSpPr/>
          <p:nvPr/>
        </p:nvSpPr>
        <p:spPr>
          <a:xfrm rot="-10770015">
            <a:off x="568934" y="436057"/>
            <a:ext cx="4904382" cy="728486"/>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32"/>
          <p:cNvSpPr txBox="1"/>
          <p:nvPr/>
        </p:nvSpPr>
        <p:spPr>
          <a:xfrm>
            <a:off x="628650" y="273850"/>
            <a:ext cx="53808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3000">
                <a:latin typeface="Calibri"/>
                <a:ea typeface="Calibri"/>
                <a:cs typeface="Calibri"/>
                <a:sym typeface="Calibri"/>
              </a:rPr>
              <a:t>Fossil fuels: oil, gas and coal</a:t>
            </a:r>
            <a:endParaRPr b="1" sz="30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3"/>
          <p:cNvSpPr/>
          <p:nvPr/>
        </p:nvSpPr>
        <p:spPr>
          <a:xfrm rot="90205">
            <a:off x="4666982" y="1244193"/>
            <a:ext cx="4608086" cy="3993165"/>
          </a:xfrm>
          <a:prstGeom prst="rect">
            <a:avLst/>
          </a:prstGeom>
          <a:solidFill>
            <a:srgbClr val="FBFBF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33"/>
          <p:cNvSpPr txBox="1"/>
          <p:nvPr/>
        </p:nvSpPr>
        <p:spPr>
          <a:xfrm>
            <a:off x="5570425" y="1447800"/>
            <a:ext cx="3267000" cy="3387000"/>
          </a:xfrm>
          <a:prstGeom prst="rect">
            <a:avLst/>
          </a:prstGeom>
          <a:noFill/>
          <a:ln>
            <a:noFill/>
          </a:ln>
        </p:spPr>
        <p:txBody>
          <a:bodyPr anchorCtr="0" anchor="t" bIns="45700" lIns="91425" spcFirstLastPara="1" rIns="91425" wrap="square" tIns="45700">
            <a:noAutofit/>
          </a:bodyPr>
          <a:lstStyle/>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Energy from tiny atom!</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Create a lot of energy</a:t>
            </a:r>
            <a:endParaRPr>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Not much carbon dioxide</a:t>
            </a:r>
            <a:endParaRPr sz="1050">
              <a:solidFill>
                <a:srgbClr val="3C4043"/>
              </a:solidFill>
              <a:latin typeface="Calibri"/>
              <a:ea typeface="Calibri"/>
              <a:cs typeface="Calibri"/>
              <a:sym typeface="Calibri"/>
            </a:endParaRPr>
          </a:p>
          <a:p>
            <a:pPr indent="0" lvl="0" marL="457200" marR="114300" rtl="0" algn="l">
              <a:lnSpc>
                <a:spcPct val="100000"/>
              </a:lnSpc>
              <a:spcBef>
                <a:spcPts val="500"/>
              </a:spcBef>
              <a:spcAft>
                <a:spcPts val="0"/>
              </a:spcAft>
              <a:buNone/>
            </a:pPr>
            <a:r>
              <a:t/>
            </a:r>
            <a:endParaRPr>
              <a:solidFill>
                <a:schemeClr val="dk1"/>
              </a:solidFill>
              <a:latin typeface="Calibri"/>
              <a:ea typeface="Calibri"/>
              <a:cs typeface="Calibri"/>
              <a:sym typeface="Calibri"/>
            </a:endParaRPr>
          </a:p>
          <a:p>
            <a:pPr indent="0" lvl="0" marL="457200" marR="114300" rtl="0" algn="l">
              <a:lnSpc>
                <a:spcPct val="100000"/>
              </a:lnSpc>
              <a:spcBef>
                <a:spcPts val="0"/>
              </a:spcBef>
              <a:spcAft>
                <a:spcPts val="0"/>
              </a:spcAft>
              <a:buNone/>
            </a:pPr>
            <a:r>
              <a:t/>
            </a:r>
            <a:endParaRPr>
              <a:solidFill>
                <a:schemeClr val="dk1"/>
              </a:solidFill>
              <a:latin typeface="Calibri"/>
              <a:ea typeface="Calibri"/>
              <a:cs typeface="Calibri"/>
              <a:sym typeface="Calibri"/>
            </a:endParaRPr>
          </a:p>
          <a:p>
            <a:pPr indent="-317500" lvl="0" marL="457200" marR="114300" rtl="0" algn="l">
              <a:lnSpc>
                <a:spcPct val="100000"/>
              </a:lnSpc>
              <a:spcBef>
                <a:spcPts val="500"/>
              </a:spcBef>
              <a:spcAft>
                <a:spcPts val="0"/>
              </a:spcAft>
              <a:buSzPts val="1400"/>
              <a:buFont typeface="Calibri"/>
              <a:buChar char="●"/>
            </a:pPr>
            <a:r>
              <a:rPr lang="en-US">
                <a:solidFill>
                  <a:schemeClr val="dk1"/>
                </a:solidFill>
                <a:latin typeface="Calibri"/>
                <a:ea typeface="Calibri"/>
                <a:cs typeface="Calibri"/>
                <a:sym typeface="Calibri"/>
              </a:rPr>
              <a:t>Also creates radioactivity</a:t>
            </a:r>
            <a:endParaRPr>
              <a:solidFill>
                <a:schemeClr val="dk1"/>
              </a:solidFill>
              <a:latin typeface="Calibri"/>
              <a:ea typeface="Calibri"/>
              <a:cs typeface="Calibri"/>
              <a:sym typeface="Calibri"/>
            </a:endParaRPr>
          </a:p>
          <a:p>
            <a:pPr indent="-317500" lvl="0" marL="457200" marR="114300" rtl="0" algn="l">
              <a:lnSpc>
                <a:spcPct val="100000"/>
              </a:lnSpc>
              <a:spcBef>
                <a:spcPts val="0"/>
              </a:spcBef>
              <a:spcAft>
                <a:spcPts val="0"/>
              </a:spcAft>
              <a:buSzPts val="1400"/>
              <a:buFont typeface="Calibri"/>
              <a:buChar char="●"/>
            </a:pPr>
            <a:r>
              <a:rPr lang="en-US">
                <a:latin typeface="Calibri"/>
                <a:ea typeface="Calibri"/>
                <a:cs typeface="Calibri"/>
                <a:sym typeface="Calibri"/>
              </a:rPr>
              <a:t>takes a very long time and lots of resources to build a nuclear power station</a:t>
            </a:r>
            <a:endParaRPr>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lang="en-US">
                <a:latin typeface="Calibri"/>
                <a:ea typeface="Calibri"/>
                <a:cs typeface="Calibri"/>
                <a:sym typeface="Calibri"/>
              </a:rPr>
              <a:t>R</a:t>
            </a:r>
            <a:r>
              <a:rPr i="0" lang="en-US" sz="1400" u="none" cap="none" strike="noStrike">
                <a:solidFill>
                  <a:srgbClr val="000000"/>
                </a:solidFill>
                <a:latin typeface="Calibri"/>
                <a:ea typeface="Calibri"/>
                <a:cs typeface="Calibri"/>
                <a:sym typeface="Calibri"/>
              </a:rPr>
              <a:t>adiation and waste can be deadly and long-lasting</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SzPts val="1400"/>
              <a:buFont typeface="Calibri"/>
              <a:buChar char="●"/>
            </a:pPr>
            <a:r>
              <a:rPr i="0" lang="en-US" sz="1400" u="none" cap="none" strike="noStrike">
                <a:solidFill>
                  <a:srgbClr val="000000"/>
                </a:solidFill>
                <a:latin typeface="Calibri"/>
                <a:ea typeface="Calibri"/>
                <a:cs typeface="Calibri"/>
                <a:sym typeface="Calibri"/>
              </a:rPr>
              <a:t>Use Plutonium or Uranium atoms, again limited resource</a:t>
            </a:r>
            <a:r>
              <a:rPr lang="en-US">
                <a:latin typeface="Calibri"/>
                <a:ea typeface="Calibri"/>
                <a:cs typeface="Calibri"/>
                <a:sym typeface="Calibri"/>
              </a:rPr>
              <a:t> - </a:t>
            </a:r>
            <a:r>
              <a:rPr i="0" lang="en-US" sz="1400" u="none" cap="none" strike="noStrike">
                <a:solidFill>
                  <a:srgbClr val="000000"/>
                </a:solidFill>
                <a:latin typeface="Calibri"/>
                <a:ea typeface="Calibri"/>
                <a:cs typeface="Calibri"/>
                <a:sym typeface="Calibri"/>
              </a:rPr>
              <a:t>Also a non renewable energy source. </a:t>
            </a:r>
            <a:endParaRPr i="0" sz="1400" u="none" cap="none" strike="noStrike">
              <a:solidFill>
                <a:srgbClr val="000000"/>
              </a:solidFill>
              <a:latin typeface="Calibri"/>
              <a:ea typeface="Calibri"/>
              <a:cs typeface="Calibri"/>
              <a:sym typeface="Calibri"/>
            </a:endParaRPr>
          </a:p>
        </p:txBody>
      </p:sp>
      <p:pic>
        <p:nvPicPr>
          <p:cNvPr id="189" name="Google Shape;189;p33"/>
          <p:cNvPicPr preferRelativeResize="0"/>
          <p:nvPr/>
        </p:nvPicPr>
        <p:blipFill>
          <a:blip r:embed="rId3">
            <a:alphaModFix/>
          </a:blip>
          <a:stretch>
            <a:fillRect/>
          </a:stretch>
        </p:blipFill>
        <p:spPr>
          <a:xfrm>
            <a:off x="416775" y="2853000"/>
            <a:ext cx="4103276" cy="1876699"/>
          </a:xfrm>
          <a:prstGeom prst="rect">
            <a:avLst/>
          </a:prstGeom>
          <a:noFill/>
          <a:ln>
            <a:noFill/>
          </a:ln>
        </p:spPr>
      </p:pic>
      <p:pic>
        <p:nvPicPr>
          <p:cNvPr id="190" name="Google Shape;190;p33"/>
          <p:cNvPicPr preferRelativeResize="0"/>
          <p:nvPr/>
        </p:nvPicPr>
        <p:blipFill>
          <a:blip r:embed="rId4">
            <a:alphaModFix/>
          </a:blip>
          <a:stretch>
            <a:fillRect/>
          </a:stretch>
        </p:blipFill>
        <p:spPr>
          <a:xfrm>
            <a:off x="1618902" y="1278325"/>
            <a:ext cx="1911575" cy="1427676"/>
          </a:xfrm>
          <a:prstGeom prst="rect">
            <a:avLst/>
          </a:prstGeom>
          <a:noFill/>
          <a:ln>
            <a:noFill/>
          </a:ln>
        </p:spPr>
      </p:pic>
      <p:pic>
        <p:nvPicPr>
          <p:cNvPr id="191" name="Google Shape;191;p33"/>
          <p:cNvPicPr preferRelativeResize="0"/>
          <p:nvPr/>
        </p:nvPicPr>
        <p:blipFill>
          <a:blip r:embed="rId5">
            <a:alphaModFix/>
          </a:blip>
          <a:stretch>
            <a:fillRect/>
          </a:stretch>
        </p:blipFill>
        <p:spPr>
          <a:xfrm>
            <a:off x="4885025" y="1344250"/>
            <a:ext cx="793375" cy="793375"/>
          </a:xfrm>
          <a:prstGeom prst="rect">
            <a:avLst/>
          </a:prstGeom>
          <a:noFill/>
          <a:ln>
            <a:noFill/>
          </a:ln>
        </p:spPr>
      </p:pic>
      <p:pic>
        <p:nvPicPr>
          <p:cNvPr id="192" name="Google Shape;192;p33"/>
          <p:cNvPicPr preferRelativeResize="0"/>
          <p:nvPr/>
        </p:nvPicPr>
        <p:blipFill>
          <a:blip r:embed="rId6">
            <a:alphaModFix/>
          </a:blip>
          <a:stretch>
            <a:fillRect/>
          </a:stretch>
        </p:blipFill>
        <p:spPr>
          <a:xfrm>
            <a:off x="4876800" y="2647950"/>
            <a:ext cx="904800" cy="720485"/>
          </a:xfrm>
          <a:prstGeom prst="rect">
            <a:avLst/>
          </a:prstGeom>
          <a:noFill/>
          <a:ln>
            <a:noFill/>
          </a:ln>
        </p:spPr>
      </p:pic>
      <p:sp>
        <p:nvSpPr>
          <p:cNvPr id="193" name="Google Shape;193;p33"/>
          <p:cNvSpPr/>
          <p:nvPr/>
        </p:nvSpPr>
        <p:spPr>
          <a:xfrm rot="-10710015">
            <a:off x="568975" y="426871"/>
            <a:ext cx="2799624" cy="728484"/>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33"/>
          <p:cNvSpPr txBox="1"/>
          <p:nvPr/>
        </p:nvSpPr>
        <p:spPr>
          <a:xfrm>
            <a:off x="628650" y="410713"/>
            <a:ext cx="2635800" cy="7206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3000">
                <a:latin typeface="Calibri"/>
                <a:ea typeface="Calibri"/>
                <a:cs typeface="Calibri"/>
                <a:sym typeface="Calibri"/>
              </a:rPr>
              <a:t>Nuclear power</a:t>
            </a:r>
            <a:endParaRPr b="1" sz="30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4"/>
          <p:cNvSpPr/>
          <p:nvPr/>
        </p:nvSpPr>
        <p:spPr>
          <a:xfrm rot="90205">
            <a:off x="4666982" y="1244193"/>
            <a:ext cx="4608086" cy="3993165"/>
          </a:xfrm>
          <a:prstGeom prst="rect">
            <a:avLst/>
          </a:prstGeom>
          <a:solidFill>
            <a:srgbClr val="FBFBF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4"/>
          <p:cNvSpPr txBox="1"/>
          <p:nvPr>
            <p:ph idx="4294967295"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SzPts val="2100"/>
              <a:buNone/>
            </a:pPr>
            <a:r>
              <a:t/>
            </a:r>
            <a:endParaRPr sz="1800">
              <a:solidFill>
                <a:srgbClr val="231F20"/>
              </a:solidFill>
              <a:highlight>
                <a:srgbClr val="FFFFFF"/>
              </a:highlight>
              <a:latin typeface="Arial"/>
              <a:ea typeface="Arial"/>
              <a:cs typeface="Arial"/>
              <a:sym typeface="Arial"/>
            </a:endParaRPr>
          </a:p>
          <a:p>
            <a:pPr indent="0" lvl="0" marL="0" rtl="0" algn="l">
              <a:lnSpc>
                <a:spcPct val="100000"/>
              </a:lnSpc>
              <a:spcBef>
                <a:spcPts val="0"/>
              </a:spcBef>
              <a:spcAft>
                <a:spcPts val="0"/>
              </a:spcAft>
              <a:buSzPts val="2100"/>
              <a:buNone/>
            </a:pPr>
            <a:r>
              <a:t/>
            </a:r>
            <a:endParaRPr sz="1200">
              <a:solidFill>
                <a:srgbClr val="222222"/>
              </a:solidFill>
            </a:endParaRPr>
          </a:p>
          <a:p>
            <a:pPr indent="0" lvl="0" marL="0" rtl="0" algn="l">
              <a:lnSpc>
                <a:spcPct val="115000"/>
              </a:lnSpc>
              <a:spcBef>
                <a:spcPts val="0"/>
              </a:spcBef>
              <a:spcAft>
                <a:spcPts val="0"/>
              </a:spcAft>
              <a:buSzPts val="2100"/>
              <a:buNone/>
            </a:pPr>
            <a:r>
              <a:t/>
            </a:r>
            <a:endParaRPr sz="1100">
              <a:latin typeface="Arial"/>
              <a:ea typeface="Arial"/>
              <a:cs typeface="Arial"/>
              <a:sym typeface="Arial"/>
            </a:endParaRPr>
          </a:p>
          <a:p>
            <a:pPr indent="0" lvl="0" marL="0" rtl="0" algn="l">
              <a:lnSpc>
                <a:spcPct val="115000"/>
              </a:lnSpc>
              <a:spcBef>
                <a:spcPts val="0"/>
              </a:spcBef>
              <a:spcAft>
                <a:spcPts val="0"/>
              </a:spcAft>
              <a:buSzPts val="2100"/>
              <a:buNone/>
            </a:pPr>
            <a:r>
              <a:t/>
            </a:r>
            <a:endParaRPr sz="1100">
              <a:latin typeface="Arial"/>
              <a:ea typeface="Arial"/>
              <a:cs typeface="Arial"/>
              <a:sym typeface="Arial"/>
            </a:endParaRPr>
          </a:p>
          <a:p>
            <a:pPr indent="0" lvl="0" marL="0" rtl="0" algn="l">
              <a:lnSpc>
                <a:spcPct val="115000"/>
              </a:lnSpc>
              <a:spcBef>
                <a:spcPts val="0"/>
              </a:spcBef>
              <a:spcAft>
                <a:spcPts val="0"/>
              </a:spcAft>
              <a:buSzPts val="2100"/>
              <a:buNone/>
            </a:pPr>
            <a:r>
              <a:t/>
            </a:r>
            <a:endParaRPr sz="1100">
              <a:latin typeface="Arial"/>
              <a:ea typeface="Arial"/>
              <a:cs typeface="Arial"/>
              <a:sym typeface="Arial"/>
            </a:endParaRPr>
          </a:p>
          <a:p>
            <a:pPr indent="0" lvl="0" marL="0" rtl="0" algn="l">
              <a:lnSpc>
                <a:spcPct val="115000"/>
              </a:lnSpc>
              <a:spcBef>
                <a:spcPts val="0"/>
              </a:spcBef>
              <a:spcAft>
                <a:spcPts val="0"/>
              </a:spcAft>
              <a:buSzPts val="2100"/>
              <a:buNone/>
            </a:pPr>
            <a:r>
              <a:t/>
            </a:r>
            <a:endParaRPr sz="1100">
              <a:solidFill>
                <a:srgbClr val="222222"/>
              </a:solidFill>
              <a:highlight>
                <a:srgbClr val="FFFFFF"/>
              </a:highlight>
              <a:latin typeface="Arial"/>
              <a:ea typeface="Arial"/>
              <a:cs typeface="Arial"/>
              <a:sym typeface="Arial"/>
            </a:endParaRPr>
          </a:p>
          <a:p>
            <a:pPr indent="0" lvl="0" marL="0" rtl="0" algn="l">
              <a:lnSpc>
                <a:spcPct val="90000"/>
              </a:lnSpc>
              <a:spcBef>
                <a:spcPts val="800"/>
              </a:spcBef>
              <a:spcAft>
                <a:spcPts val="0"/>
              </a:spcAft>
              <a:buSzPts val="2100"/>
              <a:buNone/>
            </a:pPr>
            <a:r>
              <a:t/>
            </a:r>
            <a:endParaRPr/>
          </a:p>
        </p:txBody>
      </p:sp>
      <p:sp>
        <p:nvSpPr>
          <p:cNvPr id="201" name="Google Shape;201;p34"/>
          <p:cNvSpPr txBox="1"/>
          <p:nvPr/>
        </p:nvSpPr>
        <p:spPr>
          <a:xfrm>
            <a:off x="5626100" y="1524000"/>
            <a:ext cx="3422700" cy="3539400"/>
          </a:xfrm>
          <a:prstGeom prst="rect">
            <a:avLst/>
          </a:prstGeom>
          <a:noFill/>
          <a:ln>
            <a:noFill/>
          </a:ln>
        </p:spPr>
        <p:txBody>
          <a:bodyPr anchorCtr="0" anchor="t" bIns="45700" lIns="91425" spcFirstLastPara="1" rIns="91425" wrap="square" tIns="45700">
            <a:noAutofit/>
          </a:bodyPr>
          <a:lstStyle/>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All natural resources</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Creates little pollution</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Better for the environment and our health</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They don’t run out!</a:t>
            </a:r>
            <a:endParaRPr i="0" sz="1400" u="none" cap="none" strike="noStrike">
              <a:solidFill>
                <a:srgbClr val="000000"/>
              </a:solidFill>
              <a:latin typeface="Calibri"/>
              <a:ea typeface="Calibri"/>
              <a:cs typeface="Calibri"/>
              <a:sym typeface="Calibri"/>
            </a:endParaRPr>
          </a:p>
          <a:p>
            <a:pPr indent="-317500" lvl="0" marL="457200" marR="0" rtl="0" algn="l">
              <a:lnSpc>
                <a:spcPct val="100000"/>
              </a:lnSpc>
              <a:spcBef>
                <a:spcPts val="0"/>
              </a:spcBef>
              <a:spcAft>
                <a:spcPts val="0"/>
              </a:spcAft>
              <a:buClr>
                <a:srgbClr val="000000"/>
              </a:buClr>
              <a:buSzPts val="1400"/>
              <a:buFont typeface="Calibri"/>
              <a:buChar char="●"/>
            </a:pPr>
            <a:r>
              <a:rPr i="0" lang="en-US" sz="1400" u="none" cap="none" strike="noStrike">
                <a:solidFill>
                  <a:srgbClr val="000000"/>
                </a:solidFill>
                <a:latin typeface="Calibri"/>
                <a:ea typeface="Calibri"/>
                <a:cs typeface="Calibri"/>
                <a:sym typeface="Calibri"/>
              </a:rPr>
              <a:t>Renewable energy</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a:latin typeface="Calibri"/>
              <a:ea typeface="Calibri"/>
              <a:cs typeface="Calibri"/>
              <a:sym typeface="Calibri"/>
            </a:endParaRPr>
          </a:p>
          <a:p>
            <a:pPr indent="-317500" lvl="0" marL="457200" rtl="0" algn="l">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More expensive to make</a:t>
            </a:r>
            <a:endParaRPr>
              <a:solidFill>
                <a:schemeClr val="dk1"/>
              </a:solidFill>
              <a:latin typeface="Calibri"/>
              <a:ea typeface="Calibri"/>
              <a:cs typeface="Calibri"/>
              <a:sym typeface="Calibri"/>
            </a:endParaRPr>
          </a:p>
          <a:p>
            <a:pPr indent="-317500" lvl="0" marL="457200" rtl="0" algn="l">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Storing can be tricky</a:t>
            </a:r>
            <a:endParaRPr>
              <a:solidFill>
                <a:schemeClr val="dk1"/>
              </a:solidFill>
              <a:latin typeface="Calibri"/>
              <a:ea typeface="Calibri"/>
              <a:cs typeface="Calibri"/>
              <a:sym typeface="Calibri"/>
            </a:endParaRPr>
          </a:p>
          <a:p>
            <a:pPr indent="-317500" lvl="0" marL="457200" rtl="0" algn="l">
              <a:spcBef>
                <a:spcPts val="0"/>
              </a:spcBef>
              <a:spcAft>
                <a:spcPts val="0"/>
              </a:spcAft>
              <a:buClr>
                <a:schemeClr val="dk1"/>
              </a:buClr>
              <a:buSzPts val="1400"/>
              <a:buFont typeface="Calibri"/>
              <a:buChar char="●"/>
            </a:pPr>
            <a:r>
              <a:rPr lang="en-US">
                <a:solidFill>
                  <a:schemeClr val="dk1"/>
                </a:solidFill>
                <a:latin typeface="Calibri"/>
                <a:ea typeface="Calibri"/>
                <a:cs typeface="Calibri"/>
                <a:sym typeface="Calibri"/>
              </a:rPr>
              <a:t>Depends on the weather!</a:t>
            </a:r>
            <a:endParaRPr>
              <a:solidFill>
                <a:schemeClr val="dk1"/>
              </a:solidFill>
              <a:latin typeface="Calibri"/>
              <a:ea typeface="Calibri"/>
              <a:cs typeface="Calibri"/>
              <a:sym typeface="Calibri"/>
            </a:endParaRPr>
          </a:p>
          <a:p>
            <a:pPr indent="0" lvl="0" marL="0" marR="0" rtl="0" algn="l">
              <a:lnSpc>
                <a:spcPct val="100000"/>
              </a:lnSpc>
              <a:spcBef>
                <a:spcPts val="0"/>
              </a:spcBef>
              <a:spcAft>
                <a:spcPts val="0"/>
              </a:spcAft>
              <a:buNone/>
            </a:pPr>
            <a:r>
              <a:t/>
            </a:r>
            <a:endParaRPr>
              <a:latin typeface="Calibri"/>
              <a:ea typeface="Calibri"/>
              <a:cs typeface="Calibri"/>
              <a:sym typeface="Calibri"/>
            </a:endParaRPr>
          </a:p>
        </p:txBody>
      </p:sp>
      <p:pic>
        <p:nvPicPr>
          <p:cNvPr id="202" name="Google Shape;202;p34"/>
          <p:cNvPicPr preferRelativeResize="0"/>
          <p:nvPr/>
        </p:nvPicPr>
        <p:blipFill>
          <a:blip r:embed="rId3">
            <a:alphaModFix/>
          </a:blip>
          <a:stretch>
            <a:fillRect/>
          </a:stretch>
        </p:blipFill>
        <p:spPr>
          <a:xfrm>
            <a:off x="4886425" y="1522662"/>
            <a:ext cx="793375" cy="793375"/>
          </a:xfrm>
          <a:prstGeom prst="rect">
            <a:avLst/>
          </a:prstGeom>
          <a:noFill/>
          <a:ln>
            <a:noFill/>
          </a:ln>
        </p:spPr>
      </p:pic>
      <p:pic>
        <p:nvPicPr>
          <p:cNvPr id="203" name="Google Shape;203;p34"/>
          <p:cNvPicPr preferRelativeResize="0"/>
          <p:nvPr/>
        </p:nvPicPr>
        <p:blipFill>
          <a:blip r:embed="rId4">
            <a:alphaModFix/>
          </a:blip>
          <a:stretch>
            <a:fillRect/>
          </a:stretch>
        </p:blipFill>
        <p:spPr>
          <a:xfrm>
            <a:off x="4878375" y="3272900"/>
            <a:ext cx="904800" cy="720485"/>
          </a:xfrm>
          <a:prstGeom prst="rect">
            <a:avLst/>
          </a:prstGeom>
          <a:noFill/>
          <a:ln>
            <a:noFill/>
          </a:ln>
        </p:spPr>
      </p:pic>
      <p:grpSp>
        <p:nvGrpSpPr>
          <p:cNvPr id="204" name="Google Shape;204;p34"/>
          <p:cNvGrpSpPr/>
          <p:nvPr/>
        </p:nvGrpSpPr>
        <p:grpSpPr>
          <a:xfrm>
            <a:off x="421520" y="1369235"/>
            <a:ext cx="3971344" cy="3539268"/>
            <a:chOff x="146118" y="1182673"/>
            <a:chExt cx="4425882" cy="3944353"/>
          </a:xfrm>
        </p:grpSpPr>
        <p:pic>
          <p:nvPicPr>
            <p:cNvPr id="205" name="Google Shape;205;p34"/>
            <p:cNvPicPr preferRelativeResize="0"/>
            <p:nvPr/>
          </p:nvPicPr>
          <p:blipFill>
            <a:blip r:embed="rId5">
              <a:alphaModFix/>
            </a:blip>
            <a:stretch>
              <a:fillRect/>
            </a:stretch>
          </p:blipFill>
          <p:spPr>
            <a:xfrm>
              <a:off x="2107164" y="1182673"/>
              <a:ext cx="2161601" cy="490027"/>
            </a:xfrm>
            <a:prstGeom prst="rect">
              <a:avLst/>
            </a:prstGeom>
            <a:noFill/>
            <a:ln>
              <a:noFill/>
            </a:ln>
          </p:spPr>
        </p:pic>
        <p:pic>
          <p:nvPicPr>
            <p:cNvPr id="206" name="Google Shape;206;p34"/>
            <p:cNvPicPr preferRelativeResize="0"/>
            <p:nvPr/>
          </p:nvPicPr>
          <p:blipFill>
            <a:blip r:embed="rId6">
              <a:alphaModFix/>
            </a:blip>
            <a:stretch>
              <a:fillRect/>
            </a:stretch>
          </p:blipFill>
          <p:spPr>
            <a:xfrm>
              <a:off x="2166251" y="1416601"/>
              <a:ext cx="2405749" cy="1803399"/>
            </a:xfrm>
            <a:prstGeom prst="rect">
              <a:avLst/>
            </a:prstGeom>
            <a:noFill/>
            <a:ln>
              <a:noFill/>
            </a:ln>
          </p:spPr>
        </p:pic>
        <p:pic>
          <p:nvPicPr>
            <p:cNvPr id="207" name="Google Shape;207;p34"/>
            <p:cNvPicPr preferRelativeResize="0"/>
            <p:nvPr/>
          </p:nvPicPr>
          <p:blipFill>
            <a:blip r:embed="rId7">
              <a:alphaModFix/>
            </a:blip>
            <a:stretch>
              <a:fillRect/>
            </a:stretch>
          </p:blipFill>
          <p:spPr>
            <a:xfrm>
              <a:off x="146131" y="1262586"/>
              <a:ext cx="1030925" cy="330225"/>
            </a:xfrm>
            <a:prstGeom prst="rect">
              <a:avLst/>
            </a:prstGeom>
            <a:noFill/>
            <a:ln>
              <a:noFill/>
            </a:ln>
          </p:spPr>
        </p:pic>
        <p:pic>
          <p:nvPicPr>
            <p:cNvPr id="208" name="Google Shape;208;p34"/>
            <p:cNvPicPr preferRelativeResize="0"/>
            <p:nvPr/>
          </p:nvPicPr>
          <p:blipFill>
            <a:blip r:embed="rId8">
              <a:alphaModFix/>
            </a:blip>
            <a:stretch>
              <a:fillRect/>
            </a:stretch>
          </p:blipFill>
          <p:spPr>
            <a:xfrm>
              <a:off x="2902031" y="3323626"/>
              <a:ext cx="1283813" cy="1803399"/>
            </a:xfrm>
            <a:prstGeom prst="rect">
              <a:avLst/>
            </a:prstGeom>
            <a:noFill/>
            <a:ln>
              <a:noFill/>
            </a:ln>
          </p:spPr>
        </p:pic>
        <p:pic>
          <p:nvPicPr>
            <p:cNvPr id="209" name="Google Shape;209;p34"/>
            <p:cNvPicPr preferRelativeResize="0"/>
            <p:nvPr/>
          </p:nvPicPr>
          <p:blipFill>
            <a:blip r:embed="rId9">
              <a:alphaModFix/>
            </a:blip>
            <a:stretch>
              <a:fillRect/>
            </a:stretch>
          </p:blipFill>
          <p:spPr>
            <a:xfrm>
              <a:off x="146118" y="1520226"/>
              <a:ext cx="2161614" cy="1803401"/>
            </a:xfrm>
            <a:prstGeom prst="rect">
              <a:avLst/>
            </a:prstGeom>
            <a:noFill/>
            <a:ln>
              <a:noFill/>
            </a:ln>
          </p:spPr>
        </p:pic>
        <p:pic>
          <p:nvPicPr>
            <p:cNvPr id="210" name="Google Shape;210;p34"/>
            <p:cNvPicPr preferRelativeResize="0"/>
            <p:nvPr/>
          </p:nvPicPr>
          <p:blipFill>
            <a:blip r:embed="rId10">
              <a:alphaModFix/>
            </a:blip>
            <a:stretch>
              <a:fillRect/>
            </a:stretch>
          </p:blipFill>
          <p:spPr>
            <a:xfrm>
              <a:off x="1097376" y="3323626"/>
              <a:ext cx="1210347" cy="1803400"/>
            </a:xfrm>
            <a:prstGeom prst="rect">
              <a:avLst/>
            </a:prstGeom>
            <a:noFill/>
            <a:ln>
              <a:noFill/>
            </a:ln>
          </p:spPr>
        </p:pic>
      </p:grpSp>
      <p:sp>
        <p:nvSpPr>
          <p:cNvPr id="211" name="Google Shape;211;p34"/>
          <p:cNvSpPr/>
          <p:nvPr/>
        </p:nvSpPr>
        <p:spPr>
          <a:xfrm rot="-10770013">
            <a:off x="568833" y="438204"/>
            <a:ext cx="3666286" cy="728492"/>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4"/>
          <p:cNvSpPr txBox="1"/>
          <p:nvPr/>
        </p:nvSpPr>
        <p:spPr>
          <a:xfrm>
            <a:off x="628650" y="410725"/>
            <a:ext cx="3557100" cy="7206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3000">
                <a:latin typeface="Calibri"/>
                <a:ea typeface="Calibri"/>
                <a:cs typeface="Calibri"/>
                <a:sym typeface="Calibri"/>
              </a:rPr>
              <a:t>Water, wind and sun</a:t>
            </a:r>
            <a:endParaRPr b="1" sz="30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35"/>
          <p:cNvSpPr/>
          <p:nvPr/>
        </p:nvSpPr>
        <p:spPr>
          <a:xfrm rot="90257">
            <a:off x="5263909" y="1252068"/>
            <a:ext cx="4011182" cy="3993165"/>
          </a:xfrm>
          <a:prstGeom prst="rect">
            <a:avLst/>
          </a:prstGeom>
          <a:solidFill>
            <a:srgbClr val="FBFBF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35"/>
          <p:cNvSpPr txBox="1"/>
          <p:nvPr/>
        </p:nvSpPr>
        <p:spPr>
          <a:xfrm>
            <a:off x="5575300" y="1473200"/>
            <a:ext cx="3397200" cy="2893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en-US" sz="1400" u="none" cap="none" strike="noStrike">
                <a:solidFill>
                  <a:srgbClr val="000000"/>
                </a:solidFill>
                <a:latin typeface="Calibri"/>
                <a:ea typeface="Calibri"/>
                <a:cs typeface="Calibri"/>
                <a:sym typeface="Calibri"/>
              </a:rPr>
              <a:t>Biomass energy </a:t>
            </a:r>
            <a:endParaRPr b="1">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Trees grown and burnt for energy</a:t>
            </a:r>
            <a:endParaRPr>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Absorbs as much CO2 as produce</a:t>
            </a:r>
            <a:endParaRPr>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Carbon neutral</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b="1" i="0" lang="en-US" sz="1400" u="none" cap="none" strike="noStrike">
                <a:solidFill>
                  <a:srgbClr val="000000"/>
                </a:solidFill>
                <a:latin typeface="Calibri"/>
                <a:ea typeface="Calibri"/>
                <a:cs typeface="Calibri"/>
                <a:sym typeface="Calibri"/>
              </a:rPr>
              <a:t>Geothermal energy</a:t>
            </a:r>
            <a:endParaRPr b="1">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Heat from the core of the Earth</a:t>
            </a:r>
            <a:endParaRPr>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Available close to volcanoes and geysers</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rPr i="0" lang="en-US" sz="1400" u="none" cap="none" strike="noStrike">
                <a:solidFill>
                  <a:srgbClr val="000000"/>
                </a:solidFill>
                <a:latin typeface="Calibri"/>
                <a:ea typeface="Calibri"/>
                <a:cs typeface="Calibri"/>
                <a:sym typeface="Calibri"/>
              </a:rPr>
              <a:t>And there is more!</a:t>
            </a:r>
            <a:endParaRPr>
              <a:latin typeface="Calibri"/>
              <a:ea typeface="Calibri"/>
              <a:cs typeface="Calibri"/>
              <a:sym typeface="Calibri"/>
            </a:endParaRPr>
          </a:p>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i="0" sz="1400" u="none" cap="none" strike="noStrike">
              <a:solidFill>
                <a:srgbClr val="000000"/>
              </a:solidFill>
              <a:latin typeface="Calibri"/>
              <a:ea typeface="Calibri"/>
              <a:cs typeface="Calibri"/>
              <a:sym typeface="Calibri"/>
            </a:endParaRPr>
          </a:p>
        </p:txBody>
      </p:sp>
      <p:pic>
        <p:nvPicPr>
          <p:cNvPr id="219" name="Google Shape;219;p35"/>
          <p:cNvPicPr preferRelativeResize="0"/>
          <p:nvPr/>
        </p:nvPicPr>
        <p:blipFill>
          <a:blip r:embed="rId3">
            <a:alphaModFix/>
          </a:blip>
          <a:stretch>
            <a:fillRect/>
          </a:stretch>
        </p:blipFill>
        <p:spPr>
          <a:xfrm>
            <a:off x="334288" y="1765279"/>
            <a:ext cx="4710899" cy="2471292"/>
          </a:xfrm>
          <a:prstGeom prst="rect">
            <a:avLst/>
          </a:prstGeom>
          <a:noFill/>
          <a:ln>
            <a:noFill/>
          </a:ln>
        </p:spPr>
      </p:pic>
      <p:sp>
        <p:nvSpPr>
          <p:cNvPr id="220" name="Google Shape;220;p35"/>
          <p:cNvSpPr/>
          <p:nvPr/>
        </p:nvSpPr>
        <p:spPr>
          <a:xfrm rot="-10710012">
            <a:off x="568833" y="438499"/>
            <a:ext cx="3734585" cy="728501"/>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35"/>
          <p:cNvSpPr txBox="1"/>
          <p:nvPr/>
        </p:nvSpPr>
        <p:spPr>
          <a:xfrm>
            <a:off x="628650" y="410725"/>
            <a:ext cx="3557100" cy="7206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3000">
                <a:latin typeface="Calibri"/>
                <a:ea typeface="Calibri"/>
                <a:cs typeface="Calibri"/>
                <a:sym typeface="Calibri"/>
              </a:rPr>
              <a:t>Wood and volcanoes</a:t>
            </a:r>
            <a:endParaRPr b="1" sz="30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pic>
        <p:nvPicPr>
          <p:cNvPr id="226" name="Google Shape;226;p36"/>
          <p:cNvPicPr preferRelativeResize="0"/>
          <p:nvPr/>
        </p:nvPicPr>
        <p:blipFill>
          <a:blip r:embed="rId3">
            <a:alphaModFix/>
          </a:blip>
          <a:stretch>
            <a:fillRect/>
          </a:stretch>
        </p:blipFill>
        <p:spPr>
          <a:xfrm>
            <a:off x="1704275" y="1390450"/>
            <a:ext cx="5735452" cy="3308951"/>
          </a:xfrm>
          <a:prstGeom prst="rect">
            <a:avLst/>
          </a:prstGeom>
          <a:noFill/>
          <a:ln>
            <a:noFill/>
          </a:ln>
        </p:spPr>
      </p:pic>
      <p:sp>
        <p:nvSpPr>
          <p:cNvPr id="227" name="Google Shape;227;p36"/>
          <p:cNvSpPr/>
          <p:nvPr/>
        </p:nvSpPr>
        <p:spPr>
          <a:xfrm rot="-10770016">
            <a:off x="568700" y="406969"/>
            <a:ext cx="8089775" cy="842238"/>
          </a:xfrm>
          <a:prstGeom prst="flowChartManualInput">
            <a:avLst/>
          </a:prstGeom>
          <a:solidFill>
            <a:srgbClr val="FFC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6"/>
          <p:cNvSpPr txBox="1"/>
          <p:nvPr/>
        </p:nvSpPr>
        <p:spPr>
          <a:xfrm>
            <a:off x="628650" y="273850"/>
            <a:ext cx="8177700" cy="9942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None/>
            </a:pPr>
            <a:r>
              <a:rPr b="1" lang="en-US" sz="2600">
                <a:latin typeface="Calibri"/>
                <a:ea typeface="Calibri"/>
                <a:cs typeface="Calibri"/>
                <a:sym typeface="Calibri"/>
              </a:rPr>
              <a:t>Can you think of how to create more renewable energy?</a:t>
            </a:r>
            <a:endParaRPr b="1" sz="260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37"/>
          <p:cNvSpPr txBox="1"/>
          <p:nvPr/>
        </p:nvSpPr>
        <p:spPr>
          <a:xfrm>
            <a:off x="2002200" y="2344000"/>
            <a:ext cx="5139600" cy="309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3000">
                <a:latin typeface="Calibri"/>
                <a:ea typeface="Calibri"/>
                <a:cs typeface="Calibri"/>
                <a:sym typeface="Calibri"/>
              </a:rPr>
              <a:t>pioneers.littleinventors.org</a:t>
            </a:r>
            <a:endParaRPr sz="3000">
              <a:latin typeface="Calibri"/>
              <a:ea typeface="Calibri"/>
              <a:cs typeface="Calibri"/>
              <a:sym typeface="Calibri"/>
            </a:endParaRPr>
          </a:p>
        </p:txBody>
      </p:sp>
      <p:sp>
        <p:nvSpPr>
          <p:cNvPr id="234" name="Google Shape;234;p37"/>
          <p:cNvSpPr txBox="1"/>
          <p:nvPr/>
        </p:nvSpPr>
        <p:spPr>
          <a:xfrm>
            <a:off x="0" y="3579100"/>
            <a:ext cx="3294000" cy="30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Source Sans Pro"/>
                <a:ea typeface="Source Sans Pro"/>
                <a:cs typeface="Source Sans Pro"/>
                <a:sym typeface="Source Sans Pro"/>
              </a:rPr>
              <a:t>With the support of:</a:t>
            </a:r>
            <a:endParaRPr>
              <a:latin typeface="Source Sans Pro"/>
              <a:ea typeface="Source Sans Pro"/>
              <a:cs typeface="Source Sans Pro"/>
              <a:sym typeface="Source Sans Pro"/>
            </a:endParaRPr>
          </a:p>
        </p:txBody>
      </p:sp>
      <p:pic>
        <p:nvPicPr>
          <p:cNvPr id="235" name="Google Shape;235;p37"/>
          <p:cNvPicPr preferRelativeResize="0"/>
          <p:nvPr/>
        </p:nvPicPr>
        <p:blipFill rotWithShape="1">
          <a:blip r:embed="rId3">
            <a:alphaModFix/>
          </a:blip>
          <a:srcRect b="30102" l="6642" r="6642" t="7561"/>
          <a:stretch/>
        </p:blipFill>
        <p:spPr>
          <a:xfrm>
            <a:off x="2983075" y="568151"/>
            <a:ext cx="3167201" cy="1626623"/>
          </a:xfrm>
          <a:prstGeom prst="rect">
            <a:avLst/>
          </a:prstGeom>
          <a:noFill/>
          <a:ln>
            <a:noFill/>
          </a:ln>
        </p:spPr>
      </p:pic>
      <p:pic>
        <p:nvPicPr>
          <p:cNvPr id="236" name="Google Shape;236;p37"/>
          <p:cNvPicPr preferRelativeResize="0"/>
          <p:nvPr/>
        </p:nvPicPr>
        <p:blipFill>
          <a:blip r:embed="rId4">
            <a:alphaModFix/>
          </a:blip>
          <a:stretch>
            <a:fillRect/>
          </a:stretch>
        </p:blipFill>
        <p:spPr>
          <a:xfrm>
            <a:off x="2748951" y="3022885"/>
            <a:ext cx="3635450" cy="194134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